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  <p:sldMasterId id="2147483653" r:id="rId3"/>
    <p:sldMasterId id="2147483706" r:id="rId4"/>
  </p:sldMasterIdLst>
  <p:notesMasterIdLst>
    <p:notesMasterId r:id="rId16"/>
  </p:notesMasterIdLst>
  <p:handoutMasterIdLst>
    <p:handoutMasterId r:id="rId17"/>
  </p:handoutMasterIdLst>
  <p:sldIdLst>
    <p:sldId id="536" r:id="rId5"/>
    <p:sldId id="507" r:id="rId6"/>
    <p:sldId id="537" r:id="rId7"/>
    <p:sldId id="538" r:id="rId8"/>
    <p:sldId id="539" r:id="rId9"/>
    <p:sldId id="540" r:id="rId10"/>
    <p:sldId id="541" r:id="rId11"/>
    <p:sldId id="542" r:id="rId12"/>
    <p:sldId id="543" r:id="rId13"/>
    <p:sldId id="544" r:id="rId14"/>
    <p:sldId id="546" r:id="rId15"/>
  </p:sldIdLst>
  <p:sldSz cx="6858000" cy="5143500"/>
  <p:notesSz cx="6797675" cy="9928225"/>
  <p:embeddedFontLst>
    <p:embeddedFont>
      <p:font typeface="맑은 고딕" panose="020B0503020000020004" pitchFamily="50" charset="-127"/>
      <p:regular r:id="rId18"/>
      <p:bold r:id="rId19"/>
    </p:embeddedFont>
    <p:embeddedFont>
      <p:font typeface="맑은 고딕" panose="020B0503020000020004" pitchFamily="50" charset="-127"/>
      <p:regular r:id="rId18"/>
      <p:bold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993300"/>
    <a:srgbClr val="CCECFF"/>
    <a:srgbClr val="FFFFCC"/>
    <a:srgbClr val="FFCCFF"/>
    <a:srgbClr val="003399"/>
    <a:srgbClr val="79070A"/>
    <a:srgbClr val="FFFFFF"/>
    <a:srgbClr val="F2A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4628" autoAdjust="0"/>
  </p:normalViewPr>
  <p:slideViewPr>
    <p:cSldViewPr>
      <p:cViewPr varScale="1">
        <p:scale>
          <a:sx n="97" d="100"/>
          <a:sy n="97" d="100"/>
        </p:scale>
        <p:origin x="1206" y="78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31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0" y="12"/>
            <a:ext cx="2945659" cy="498134"/>
          </a:xfrm>
          <a:prstGeom prst="rect">
            <a:avLst/>
          </a:prstGeom>
        </p:spPr>
        <p:txBody>
          <a:bodyPr vert="horz" lIns="91314" tIns="45657" rIns="91314" bIns="4565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62" y="12"/>
            <a:ext cx="2945659" cy="498134"/>
          </a:xfrm>
          <a:prstGeom prst="rect">
            <a:avLst/>
          </a:prstGeom>
        </p:spPr>
        <p:txBody>
          <a:bodyPr vert="horz" lIns="91314" tIns="45657" rIns="91314" bIns="45657" rtlCol="0"/>
          <a:lstStyle>
            <a:lvl1pPr algn="r">
              <a:defRPr sz="1200"/>
            </a:lvl1pPr>
          </a:lstStyle>
          <a:p>
            <a:fld id="{C661B1BE-9CCB-4980-A5D1-3364FE445F59}" type="datetimeFigureOut">
              <a:rPr lang="ko-KR" altLang="en-US" smtClean="0"/>
              <a:t>2022-05-20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0" y="9430094"/>
            <a:ext cx="2945659" cy="498134"/>
          </a:xfrm>
          <a:prstGeom prst="rect">
            <a:avLst/>
          </a:prstGeom>
        </p:spPr>
        <p:txBody>
          <a:bodyPr vert="horz" lIns="91314" tIns="45657" rIns="91314" bIns="4565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62" y="9430094"/>
            <a:ext cx="2945659" cy="498134"/>
          </a:xfrm>
          <a:prstGeom prst="rect">
            <a:avLst/>
          </a:prstGeom>
        </p:spPr>
        <p:txBody>
          <a:bodyPr vert="horz" lIns="91314" tIns="45657" rIns="91314" bIns="45657" rtlCol="0" anchor="b"/>
          <a:lstStyle>
            <a:lvl1pPr algn="r">
              <a:defRPr sz="1200"/>
            </a:lvl1pPr>
          </a:lstStyle>
          <a:p>
            <a:fld id="{A6AC86E8-8D99-4B0E-9FFB-9850A38A88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984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62" y="9430094"/>
            <a:ext cx="2945659" cy="498134"/>
          </a:xfrm>
          <a:prstGeom prst="rect">
            <a:avLst/>
          </a:prstGeom>
        </p:spPr>
        <p:txBody>
          <a:bodyPr vert="horz" lIns="91314" tIns="45657" rIns="91314" bIns="45657" rtlCol="0" anchor="b"/>
          <a:lstStyle>
            <a:lvl1pPr algn="r">
              <a:defRPr sz="1200"/>
            </a:lvl1pPr>
          </a:lstStyle>
          <a:p>
            <a:fld id="{D3776287-B95C-460A-A9A4-42C6673123B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슬라이드 이미지 개체 틀 7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4" tIns="45657" rIns="91314" bIns="45657" rtlCol="0" anchor="ctr"/>
          <a:lstStyle/>
          <a:p>
            <a:endParaRPr lang="ko-KR" alt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idx="1"/>
          </p:nvPr>
        </p:nvSpPr>
        <p:spPr>
          <a:xfrm>
            <a:off x="3850530" y="11"/>
            <a:ext cx="2946058" cy="498499"/>
          </a:xfrm>
          <a:prstGeom prst="rect">
            <a:avLst/>
          </a:prstGeom>
        </p:spPr>
        <p:txBody>
          <a:bodyPr vert="horz" lIns="91314" tIns="45657" rIns="91314" bIns="45657" rtlCol="0"/>
          <a:lstStyle>
            <a:lvl1pPr algn="r">
              <a:defRPr sz="1200"/>
            </a:lvl1pPr>
          </a:lstStyle>
          <a:p>
            <a:fld id="{03FF3630-E17C-43B9-8D3A-12CCDBD1A87C}" type="datetimeFigureOut">
              <a:rPr lang="ko-KR" altLang="en-US" smtClean="0"/>
              <a:t>2022-05-20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9583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4:notes"/>
          <p:cNvSpPr txBox="1">
            <a:spLocks noGrp="1"/>
          </p:cNvSpPr>
          <p:nvPr>
            <p:ph type="body" idx="1"/>
          </p:nvPr>
        </p:nvSpPr>
        <p:spPr>
          <a:xfrm>
            <a:off x="679450" y="4779903"/>
            <a:ext cx="5438775" cy="39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18620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4:notes"/>
          <p:cNvSpPr txBox="1">
            <a:spLocks noGrp="1"/>
          </p:cNvSpPr>
          <p:nvPr>
            <p:ph type="body" idx="1"/>
          </p:nvPr>
        </p:nvSpPr>
        <p:spPr>
          <a:xfrm>
            <a:off x="679450" y="4779903"/>
            <a:ext cx="5438775" cy="39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3943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4:notes"/>
          <p:cNvSpPr txBox="1">
            <a:spLocks noGrp="1"/>
          </p:cNvSpPr>
          <p:nvPr>
            <p:ph type="body" idx="1"/>
          </p:nvPr>
        </p:nvSpPr>
        <p:spPr>
          <a:xfrm>
            <a:off x="679450" y="4779903"/>
            <a:ext cx="5438775" cy="39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64947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4:notes"/>
          <p:cNvSpPr txBox="1">
            <a:spLocks noGrp="1"/>
          </p:cNvSpPr>
          <p:nvPr>
            <p:ph type="body" idx="1"/>
          </p:nvPr>
        </p:nvSpPr>
        <p:spPr>
          <a:xfrm>
            <a:off x="679450" y="4779903"/>
            <a:ext cx="5438775" cy="39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97853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4:notes"/>
          <p:cNvSpPr txBox="1">
            <a:spLocks noGrp="1"/>
          </p:cNvSpPr>
          <p:nvPr>
            <p:ph type="body" idx="1"/>
          </p:nvPr>
        </p:nvSpPr>
        <p:spPr>
          <a:xfrm>
            <a:off x="679450" y="4779903"/>
            <a:ext cx="5438775" cy="39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022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4:notes"/>
          <p:cNvSpPr txBox="1">
            <a:spLocks noGrp="1"/>
          </p:cNvSpPr>
          <p:nvPr>
            <p:ph type="body" idx="1"/>
          </p:nvPr>
        </p:nvSpPr>
        <p:spPr>
          <a:xfrm>
            <a:off x="679450" y="4779903"/>
            <a:ext cx="5438775" cy="39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42026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4:notes"/>
          <p:cNvSpPr txBox="1">
            <a:spLocks noGrp="1"/>
          </p:cNvSpPr>
          <p:nvPr>
            <p:ph type="body" idx="1"/>
          </p:nvPr>
        </p:nvSpPr>
        <p:spPr>
          <a:xfrm>
            <a:off x="679450" y="4779903"/>
            <a:ext cx="5438775" cy="39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58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4:notes"/>
          <p:cNvSpPr txBox="1">
            <a:spLocks noGrp="1"/>
          </p:cNvSpPr>
          <p:nvPr>
            <p:ph type="body" idx="1"/>
          </p:nvPr>
        </p:nvSpPr>
        <p:spPr>
          <a:xfrm>
            <a:off x="679450" y="4779903"/>
            <a:ext cx="5438775" cy="39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42549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4:notes"/>
          <p:cNvSpPr txBox="1">
            <a:spLocks noGrp="1"/>
          </p:cNvSpPr>
          <p:nvPr>
            <p:ph type="body" idx="1"/>
          </p:nvPr>
        </p:nvSpPr>
        <p:spPr>
          <a:xfrm>
            <a:off x="679450" y="4779903"/>
            <a:ext cx="5438775" cy="39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975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4:notes"/>
          <p:cNvSpPr txBox="1">
            <a:spLocks noGrp="1"/>
          </p:cNvSpPr>
          <p:nvPr>
            <p:ph type="body" idx="1"/>
          </p:nvPr>
        </p:nvSpPr>
        <p:spPr>
          <a:xfrm>
            <a:off x="679450" y="4779903"/>
            <a:ext cx="5438775" cy="39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73193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88841" y="2211710"/>
            <a:ext cx="4176355" cy="66331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0" baseline="0">
                <a:solidFill>
                  <a:schemeClr val="bg1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  <a:cs typeface="Arial" pitchFamily="34" charset="0"/>
              </a:defRPr>
            </a:lvl1pPr>
          </a:lstStyle>
          <a:p>
            <a:r>
              <a:rPr lang="ko-KR" altLang="en-US" sz="3200" spc="-15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제목 </a:t>
            </a:r>
            <a:r>
              <a:rPr lang="en-US" altLang="ko-KR" sz="3200" spc="-15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_ </a:t>
            </a:r>
            <a:r>
              <a:rPr lang="ko-KR" altLang="en-US" sz="3200" spc="-15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고려대학교</a:t>
            </a:r>
            <a:r>
              <a:rPr lang="en-US" altLang="ko-KR" sz="3200" spc="-15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B 32pt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988731" y="2875024"/>
            <a:ext cx="4176465" cy="272792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  <a:cs typeface="Arial" pitchFamily="34" charset="0"/>
              </a:defRPr>
            </a:lvl1pPr>
          </a:lstStyle>
          <a:p>
            <a:pPr>
              <a:defRPr/>
            </a:pPr>
            <a:r>
              <a:rPr lang="ko-KR" altLang="en-US" sz="120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추가 글 </a:t>
            </a:r>
            <a:r>
              <a:rPr lang="ko-KR" altLang="en-US" sz="1200" dirty="0" err="1">
                <a:latin typeface="고려대학교B" panose="02020603020101020101" pitchFamily="18" charset="-127"/>
                <a:ea typeface="고려대학교B" panose="02020603020101020101" pitchFamily="18" charset="-127"/>
              </a:rPr>
              <a:t>기재시</a:t>
            </a:r>
            <a:r>
              <a:rPr lang="en-US" altLang="ko-KR" sz="120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, </a:t>
            </a:r>
            <a:r>
              <a:rPr lang="ko-KR" altLang="en-US" sz="120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고려대학교 </a:t>
            </a:r>
            <a:r>
              <a:rPr lang="en-US" altLang="ko-KR" sz="120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B </a:t>
            </a:r>
            <a:r>
              <a:rPr lang="ko-KR" altLang="en-US" sz="120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서체</a:t>
            </a:r>
            <a:r>
              <a:rPr lang="en-US" altLang="ko-KR" sz="120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, 12pt </a:t>
            </a:r>
            <a:r>
              <a:rPr lang="ko-KR" altLang="en-US" sz="120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사용</a:t>
            </a:r>
            <a:r>
              <a:rPr lang="en-US" altLang="ko-KR" sz="120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7631" y="92609"/>
            <a:ext cx="6642738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3" name="Rectangle 12"/>
          <p:cNvSpPr/>
          <p:nvPr userDrawn="1"/>
        </p:nvSpPr>
        <p:spPr>
          <a:xfrm>
            <a:off x="4630253" y="3219822"/>
            <a:ext cx="2110209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30381" y="1347774"/>
            <a:ext cx="21101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Rectangle 12"/>
          <p:cNvSpPr/>
          <p:nvPr userDrawn="1"/>
        </p:nvSpPr>
        <p:spPr>
          <a:xfrm>
            <a:off x="2383222" y="3219822"/>
            <a:ext cx="2110209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383350" y="1347774"/>
            <a:ext cx="21101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8" name="Rectangle 12"/>
          <p:cNvSpPr/>
          <p:nvPr userDrawn="1"/>
        </p:nvSpPr>
        <p:spPr>
          <a:xfrm>
            <a:off x="114914" y="3219822"/>
            <a:ext cx="2110209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15043" y="1347774"/>
            <a:ext cx="21101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Rectangle 3"/>
          <p:cNvSpPr/>
          <p:nvPr userDrawn="1"/>
        </p:nvSpPr>
        <p:spPr>
          <a:xfrm>
            <a:off x="0" y="4803998"/>
            <a:ext cx="6858000" cy="339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7" name="텍스트 개체 틀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3351" y="139668"/>
            <a:ext cx="6615113" cy="4207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accent3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defRPr>
            </a:lvl1pPr>
            <a:lvl2pPr marL="3429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2pPr>
            <a:lvl3pPr marL="6858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3pPr>
            <a:lvl4pPr marL="10287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4pPr>
            <a:lvl5pPr marL="13716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제목</a:t>
            </a:r>
            <a:r>
              <a:rPr lang="en-US" altLang="ko-KR" dirty="0"/>
              <a:t> _ </a:t>
            </a:r>
            <a:r>
              <a:rPr lang="ko-KR" altLang="en-US" dirty="0"/>
              <a:t>고려대학교</a:t>
            </a:r>
            <a:r>
              <a:rPr lang="en-US" altLang="ko-KR" dirty="0"/>
              <a:t>B 24pt</a:t>
            </a:r>
            <a:endParaRPr lang="ko-KR" altLang="en-US" dirty="0"/>
          </a:p>
        </p:txBody>
      </p:sp>
      <p:sp>
        <p:nvSpPr>
          <p:cNvPr id="24" name="텍스트 개체 틀 9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33351" y="632413"/>
            <a:ext cx="6615113" cy="643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1pPr>
            <a:lvl2pPr marL="342900" indent="0">
              <a:buNone/>
              <a:defRPr sz="16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2pPr>
            <a:lvl3pPr marL="68580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3pPr>
            <a:lvl4pPr marL="10287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4pPr>
            <a:lvl5pPr marL="13716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본 </a:t>
            </a:r>
            <a:r>
              <a:rPr lang="en-US" altLang="ko-KR" dirty="0"/>
              <a:t>PPT</a:t>
            </a:r>
            <a:r>
              <a:rPr lang="ko-KR" altLang="en-US" dirty="0"/>
              <a:t>는 고려대학교 서체를 기본으로 사용합니다</a:t>
            </a:r>
            <a:r>
              <a:rPr lang="en-US" altLang="ko-KR" dirty="0"/>
              <a:t>. </a:t>
            </a:r>
            <a:r>
              <a:rPr lang="ko-KR" altLang="en-US" dirty="0"/>
              <a:t>본문은 고려대학교</a:t>
            </a:r>
            <a:r>
              <a:rPr lang="en-US" altLang="ko-KR" dirty="0"/>
              <a:t>M </a:t>
            </a:r>
            <a:r>
              <a:rPr lang="ko-KR" altLang="en-US" dirty="0"/>
              <a:t>서체로 작업해 주시기 바랍니다</a:t>
            </a:r>
            <a:r>
              <a:rPr lang="en-US" altLang="ko-KR" dirty="0"/>
              <a:t>. </a:t>
            </a:r>
            <a:r>
              <a:rPr lang="ko-KR" altLang="en-US" dirty="0"/>
              <a:t>제목 </a:t>
            </a:r>
            <a:r>
              <a:rPr lang="en-US" altLang="ko-KR" dirty="0"/>
              <a:t>24pt, </a:t>
            </a:r>
            <a:r>
              <a:rPr lang="ko-KR" altLang="en-US" dirty="0"/>
              <a:t>소제목</a:t>
            </a:r>
            <a:r>
              <a:rPr lang="en-US" altLang="ko-KR" dirty="0"/>
              <a:t>16pt</a:t>
            </a:r>
            <a:r>
              <a:rPr lang="ko-KR" altLang="en-US" dirty="0"/>
              <a:t>는 지켜주시되 본문에 들어가는 내용의 서체 사이즈는 </a:t>
            </a:r>
            <a:r>
              <a:rPr lang="en-US" altLang="ko-KR" dirty="0"/>
              <a:t>12~9pt</a:t>
            </a:r>
            <a:r>
              <a:rPr lang="ko-KR" altLang="en-US" dirty="0"/>
              <a:t>에서 사용하시기 바랍니다</a:t>
            </a:r>
            <a:r>
              <a:rPr lang="en-US" altLang="ko-KR" dirty="0"/>
              <a:t>. </a:t>
            </a:r>
            <a:r>
              <a:rPr lang="ko-KR" altLang="en-US" dirty="0"/>
              <a:t>로고와 아이콘 및 단과대학 상징은 첨부한 이미지를 활용할 수 있습니다</a:t>
            </a:r>
            <a:r>
              <a:rPr lang="en-US" altLang="ko-KR" dirty="0"/>
              <a:t>. </a:t>
            </a:r>
          </a:p>
        </p:txBody>
      </p:sp>
      <p:sp>
        <p:nvSpPr>
          <p:cNvPr id="31" name="텍스트 개체 틀 9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33351" y="1347614"/>
            <a:ext cx="6615113" cy="216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i="0">
                <a:solidFill>
                  <a:schemeClr val="accent2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defRPr>
            </a:lvl1pPr>
            <a:lvl2pPr marL="342900" indent="0">
              <a:buNone/>
              <a:defRPr sz="16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2pPr>
            <a:lvl3pPr marL="68580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3pPr>
            <a:lvl4pPr marL="10287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4pPr>
            <a:lvl5pPr marL="13716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5pPr>
          </a:lstStyle>
          <a:p>
            <a:pPr lvl="0"/>
            <a:r>
              <a:rPr lang="en-US" altLang="ko-KR" dirty="0"/>
              <a:t>* </a:t>
            </a:r>
            <a:r>
              <a:rPr lang="ko-KR" altLang="en-US" dirty="0"/>
              <a:t>캡션을 제외한 본문의 최소 사이즈는 </a:t>
            </a:r>
            <a:r>
              <a:rPr lang="en-US" altLang="ko-KR" dirty="0"/>
              <a:t>9pt</a:t>
            </a:r>
            <a:r>
              <a:rPr lang="ko-KR" altLang="en-US" dirty="0"/>
              <a:t>로 지정합니다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33" name="슬라이드 번호 개체 틀 4"/>
          <p:cNvSpPr txBox="1">
            <a:spLocks/>
          </p:cNvSpPr>
          <p:nvPr userDrawn="1"/>
        </p:nvSpPr>
        <p:spPr>
          <a:xfrm>
            <a:off x="6316351" y="4876006"/>
            <a:ext cx="431893" cy="17488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6B54D8-E494-4907-95B8-B99BBA5EBF30}" type="slidenum">
              <a:rPr lang="ko-KR" altLang="en-US" sz="675" smtClean="0">
                <a:solidFill>
                  <a:schemeClr val="bg1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rPr>
              <a:t>‹#›</a:t>
            </a:fld>
            <a:endParaRPr lang="ko-KR" altLang="en-US" sz="900" dirty="0">
              <a:solidFill>
                <a:schemeClr val="bg1"/>
              </a:solidFill>
              <a:latin typeface="고려대학교B" panose="02020603020101020101" pitchFamily="18" charset="-127"/>
              <a:ea typeface="고려대학교B" panose="02020603020101020101" pitchFamily="18" charset="-127"/>
            </a:endParaRPr>
          </a:p>
        </p:txBody>
      </p:sp>
      <p:sp>
        <p:nvSpPr>
          <p:cNvPr id="34" name="날짜 개체 틀 2"/>
          <p:cNvSpPr>
            <a:spLocks noGrp="1"/>
          </p:cNvSpPr>
          <p:nvPr userDrawn="1">
            <p:ph type="dt" sz="quarter" idx="13"/>
          </p:nvPr>
        </p:nvSpPr>
        <p:spPr>
          <a:xfrm>
            <a:off x="5598122" y="4872031"/>
            <a:ext cx="756329" cy="174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r" defTabSz="914400" rtl="0" eaLnBrk="1" latinLnBrk="1" hangingPunct="1">
              <a:defRPr lang="ko-KR" altLang="en-US" sz="675" kern="1200" smtClean="0">
                <a:solidFill>
                  <a:schemeClr val="bg1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  <a:cs typeface="+mn-cs"/>
              </a:defRPr>
            </a:lvl1pPr>
          </a:lstStyle>
          <a:p>
            <a:fld id="{1B7F8C2B-2033-4430-AD2B-8A9818ED3CC0}" type="datetime1">
              <a:rPr lang="en-US" altLang="ko-KR" smtClean="0"/>
              <a:pPr/>
              <a:t>5/20/2022</a:t>
            </a:fld>
            <a:endParaRPr lang="en-US" dirty="0"/>
          </a:p>
        </p:txBody>
      </p:sp>
      <p:cxnSp>
        <p:nvCxnSpPr>
          <p:cNvPr id="35" name="직선 연결선 34"/>
          <p:cNvCxnSpPr/>
          <p:nvPr userDrawn="1"/>
        </p:nvCxnSpPr>
        <p:spPr>
          <a:xfrm>
            <a:off x="6341963" y="4890941"/>
            <a:ext cx="0" cy="1440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F954D272-12EA-42EF-8EDD-6D5922369E1D}"/>
              </a:ext>
            </a:extLst>
          </p:cNvPr>
          <p:cNvGrpSpPr/>
          <p:nvPr userDrawn="1"/>
        </p:nvGrpSpPr>
        <p:grpSpPr>
          <a:xfrm>
            <a:off x="90492" y="4850291"/>
            <a:ext cx="1631995" cy="261610"/>
            <a:chOff x="90491" y="4850291"/>
            <a:chExt cx="1020847" cy="2616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4E84B59-BD76-4B1C-B581-26070198BE9B}"/>
                </a:ext>
              </a:extLst>
            </p:cNvPr>
            <p:cNvSpPr txBox="1"/>
            <p:nvPr userDrawn="1"/>
          </p:nvSpPr>
          <p:spPr>
            <a:xfrm>
              <a:off x="242479" y="4850291"/>
              <a:ext cx="8688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ko-KR" altLang="en-US" sz="600" b="1" spc="0" dirty="0">
                  <a:solidFill>
                    <a:schemeClr val="bg1"/>
                  </a:solidFill>
                  <a:effectLst/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고려대학교 교무처</a:t>
              </a:r>
              <a:endParaRPr lang="en-US" altLang="ko-KR" sz="600" b="1" spc="0" dirty="0">
                <a:solidFill>
                  <a:schemeClr val="bg1"/>
                </a:solidFill>
                <a:effectLst/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  <a:p>
              <a:pPr algn="l"/>
              <a:r>
                <a:rPr lang="en-US" altLang="ko-KR" sz="500" b="1" dirty="0">
                  <a:solidFill>
                    <a:schemeClr val="bg1"/>
                  </a:solidFill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Office of Academic Affairs</a:t>
              </a:r>
              <a:endParaRPr lang="ko-KR" altLang="en-US" sz="500" b="1" dirty="0">
                <a:solidFill>
                  <a:schemeClr val="bg1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</p:txBody>
        </p:sp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BD4A13CD-B7FC-4F8B-9A40-5233A77033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1" y="4872028"/>
              <a:ext cx="170157" cy="220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454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7631" y="92609"/>
            <a:ext cx="6642738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162018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1745940" y="1347774"/>
            <a:ext cx="162018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491880" y="1347774"/>
            <a:ext cx="162018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237820" y="1347774"/>
            <a:ext cx="162018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162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1746000" y="3219822"/>
            <a:ext cx="162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3" name="Rectangle 12"/>
          <p:cNvSpPr/>
          <p:nvPr userDrawn="1"/>
        </p:nvSpPr>
        <p:spPr>
          <a:xfrm>
            <a:off x="3492000" y="3219822"/>
            <a:ext cx="162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4" name="Rectangle 13"/>
          <p:cNvSpPr/>
          <p:nvPr userDrawn="1"/>
        </p:nvSpPr>
        <p:spPr>
          <a:xfrm>
            <a:off x="5238000" y="3219822"/>
            <a:ext cx="162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8" name="Rectangle 3"/>
          <p:cNvSpPr/>
          <p:nvPr userDrawn="1"/>
        </p:nvSpPr>
        <p:spPr>
          <a:xfrm>
            <a:off x="0" y="4803998"/>
            <a:ext cx="6858000" cy="339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9" name="텍스트 개체 틀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3351" y="139668"/>
            <a:ext cx="6615113" cy="4207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accent3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defRPr>
            </a:lvl1pPr>
            <a:lvl2pPr marL="3429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2pPr>
            <a:lvl3pPr marL="6858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3pPr>
            <a:lvl4pPr marL="10287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4pPr>
            <a:lvl5pPr marL="13716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제목</a:t>
            </a:r>
            <a:r>
              <a:rPr lang="en-US" altLang="ko-KR" dirty="0"/>
              <a:t> _ </a:t>
            </a:r>
            <a:r>
              <a:rPr lang="ko-KR" altLang="en-US" dirty="0"/>
              <a:t>고려대학교</a:t>
            </a:r>
            <a:r>
              <a:rPr lang="en-US" altLang="ko-KR" dirty="0"/>
              <a:t>B 24pt</a:t>
            </a:r>
            <a:endParaRPr lang="ko-KR" altLang="en-US" dirty="0"/>
          </a:p>
        </p:txBody>
      </p:sp>
      <p:sp>
        <p:nvSpPr>
          <p:cNvPr id="23" name="텍스트 개체 틀 9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33351" y="632413"/>
            <a:ext cx="6615113" cy="643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1pPr>
            <a:lvl2pPr marL="342900" indent="0">
              <a:buNone/>
              <a:defRPr sz="16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2pPr>
            <a:lvl3pPr marL="68580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3pPr>
            <a:lvl4pPr marL="10287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4pPr>
            <a:lvl5pPr marL="13716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본 </a:t>
            </a:r>
            <a:r>
              <a:rPr lang="en-US" altLang="ko-KR" dirty="0"/>
              <a:t>PPT</a:t>
            </a:r>
            <a:r>
              <a:rPr lang="ko-KR" altLang="en-US" dirty="0"/>
              <a:t>는 고려대학교 서체를 기본으로 사용합니다</a:t>
            </a:r>
            <a:r>
              <a:rPr lang="en-US" altLang="ko-KR" dirty="0"/>
              <a:t>. </a:t>
            </a:r>
            <a:r>
              <a:rPr lang="ko-KR" altLang="en-US" dirty="0"/>
              <a:t>본문은 고려대학교</a:t>
            </a:r>
            <a:r>
              <a:rPr lang="en-US" altLang="ko-KR" dirty="0"/>
              <a:t>M </a:t>
            </a:r>
            <a:r>
              <a:rPr lang="ko-KR" altLang="en-US" dirty="0"/>
              <a:t>서체로 작업해 주시기 바랍니다</a:t>
            </a:r>
            <a:r>
              <a:rPr lang="en-US" altLang="ko-KR" dirty="0"/>
              <a:t>. </a:t>
            </a:r>
            <a:r>
              <a:rPr lang="ko-KR" altLang="en-US" dirty="0"/>
              <a:t>제목 </a:t>
            </a:r>
            <a:r>
              <a:rPr lang="en-US" altLang="ko-KR" dirty="0"/>
              <a:t>24pt, </a:t>
            </a:r>
            <a:r>
              <a:rPr lang="ko-KR" altLang="en-US" dirty="0"/>
              <a:t>소제목</a:t>
            </a:r>
            <a:r>
              <a:rPr lang="en-US" altLang="ko-KR" dirty="0"/>
              <a:t>16pt</a:t>
            </a:r>
            <a:r>
              <a:rPr lang="ko-KR" altLang="en-US" dirty="0"/>
              <a:t>는 지켜주시되 본문에 들어가는 내용의 서체 사이즈는 </a:t>
            </a:r>
            <a:r>
              <a:rPr lang="en-US" altLang="ko-KR" dirty="0"/>
              <a:t>12~9pt</a:t>
            </a:r>
            <a:r>
              <a:rPr lang="ko-KR" altLang="en-US" dirty="0"/>
              <a:t>에서 사용하시기 바랍니다</a:t>
            </a:r>
            <a:r>
              <a:rPr lang="en-US" altLang="ko-KR" dirty="0"/>
              <a:t>. </a:t>
            </a:r>
            <a:r>
              <a:rPr lang="ko-KR" altLang="en-US" dirty="0"/>
              <a:t>로고와 아이콘 및 단과대학 상징은 첨부한 이미지를 활용할 수 있습니다</a:t>
            </a:r>
            <a:r>
              <a:rPr lang="en-US" altLang="ko-KR" dirty="0"/>
              <a:t>. </a:t>
            </a:r>
          </a:p>
        </p:txBody>
      </p:sp>
      <p:sp>
        <p:nvSpPr>
          <p:cNvPr id="24" name="텍스트 개체 틀 9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33351" y="1347614"/>
            <a:ext cx="6615113" cy="216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i="0">
                <a:solidFill>
                  <a:schemeClr val="accent2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defRPr>
            </a:lvl1pPr>
            <a:lvl2pPr marL="342900" indent="0">
              <a:buNone/>
              <a:defRPr sz="16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2pPr>
            <a:lvl3pPr marL="68580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3pPr>
            <a:lvl4pPr marL="10287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4pPr>
            <a:lvl5pPr marL="13716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5pPr>
          </a:lstStyle>
          <a:p>
            <a:pPr lvl="0"/>
            <a:r>
              <a:rPr lang="en-US" altLang="ko-KR" dirty="0"/>
              <a:t>* </a:t>
            </a:r>
            <a:r>
              <a:rPr lang="ko-KR" altLang="en-US" dirty="0"/>
              <a:t>캡션을 제외한 본문의 최소 사이즈는 </a:t>
            </a:r>
            <a:r>
              <a:rPr lang="en-US" altLang="ko-KR" dirty="0"/>
              <a:t>9pt</a:t>
            </a:r>
            <a:r>
              <a:rPr lang="ko-KR" altLang="en-US" dirty="0"/>
              <a:t>로 지정합니다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29" name="슬라이드 번호 개체 틀 4"/>
          <p:cNvSpPr txBox="1">
            <a:spLocks/>
          </p:cNvSpPr>
          <p:nvPr userDrawn="1"/>
        </p:nvSpPr>
        <p:spPr>
          <a:xfrm>
            <a:off x="6316351" y="4876006"/>
            <a:ext cx="431893" cy="17488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6B54D8-E494-4907-95B8-B99BBA5EBF30}" type="slidenum">
              <a:rPr lang="ko-KR" altLang="en-US" sz="675" smtClean="0">
                <a:solidFill>
                  <a:schemeClr val="bg1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rPr>
              <a:t>‹#›</a:t>
            </a:fld>
            <a:endParaRPr lang="ko-KR" altLang="en-US" sz="900" dirty="0">
              <a:solidFill>
                <a:schemeClr val="bg1"/>
              </a:solidFill>
              <a:latin typeface="고려대학교B" panose="02020603020101020101" pitchFamily="18" charset="-127"/>
              <a:ea typeface="고려대학교B" panose="02020603020101020101" pitchFamily="18" charset="-127"/>
            </a:endParaRPr>
          </a:p>
        </p:txBody>
      </p:sp>
      <p:sp>
        <p:nvSpPr>
          <p:cNvPr id="30" name="날짜 개체 틀 2"/>
          <p:cNvSpPr>
            <a:spLocks noGrp="1"/>
          </p:cNvSpPr>
          <p:nvPr userDrawn="1">
            <p:ph type="dt" sz="quarter" idx="20"/>
          </p:nvPr>
        </p:nvSpPr>
        <p:spPr>
          <a:xfrm>
            <a:off x="5598122" y="4872031"/>
            <a:ext cx="756329" cy="174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r" defTabSz="914400" rtl="0" eaLnBrk="1" latinLnBrk="1" hangingPunct="1">
              <a:defRPr lang="ko-KR" altLang="en-US" sz="675" kern="1200" smtClean="0">
                <a:solidFill>
                  <a:schemeClr val="bg1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  <a:cs typeface="+mn-cs"/>
              </a:defRPr>
            </a:lvl1pPr>
          </a:lstStyle>
          <a:p>
            <a:fld id="{1B7F8C2B-2033-4430-AD2B-8A9818ED3CC0}" type="datetime1">
              <a:rPr lang="en-US" altLang="ko-KR" smtClean="0"/>
              <a:pPr/>
              <a:t>5/20/2022</a:t>
            </a:fld>
            <a:endParaRPr lang="en-US" dirty="0"/>
          </a:p>
        </p:txBody>
      </p:sp>
      <p:cxnSp>
        <p:nvCxnSpPr>
          <p:cNvPr id="33" name="직선 연결선 32"/>
          <p:cNvCxnSpPr/>
          <p:nvPr userDrawn="1"/>
        </p:nvCxnSpPr>
        <p:spPr>
          <a:xfrm>
            <a:off x="6341963" y="4890941"/>
            <a:ext cx="0" cy="1440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5305B1A0-9148-4A34-A2B3-13B6EA6368B1}"/>
              </a:ext>
            </a:extLst>
          </p:cNvPr>
          <p:cNvGrpSpPr/>
          <p:nvPr userDrawn="1"/>
        </p:nvGrpSpPr>
        <p:grpSpPr>
          <a:xfrm>
            <a:off x="90492" y="4850291"/>
            <a:ext cx="1631995" cy="261610"/>
            <a:chOff x="90491" y="4850291"/>
            <a:chExt cx="1020847" cy="26161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030BF5-ECB5-4095-AFD2-97B0851CB889}"/>
                </a:ext>
              </a:extLst>
            </p:cNvPr>
            <p:cNvSpPr txBox="1"/>
            <p:nvPr userDrawn="1"/>
          </p:nvSpPr>
          <p:spPr>
            <a:xfrm>
              <a:off x="242479" y="4850291"/>
              <a:ext cx="8688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ko-KR" altLang="en-US" sz="600" b="1" spc="0" dirty="0">
                  <a:solidFill>
                    <a:schemeClr val="bg1"/>
                  </a:solidFill>
                  <a:effectLst/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고려대학교 교무처</a:t>
              </a:r>
              <a:endParaRPr lang="en-US" altLang="ko-KR" sz="600" b="1" spc="0" dirty="0">
                <a:solidFill>
                  <a:schemeClr val="bg1"/>
                </a:solidFill>
                <a:effectLst/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  <a:p>
              <a:pPr algn="l"/>
              <a:r>
                <a:rPr lang="en-US" altLang="ko-KR" sz="500" b="1" dirty="0">
                  <a:solidFill>
                    <a:schemeClr val="bg1"/>
                  </a:solidFill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Office of Academic Affairs</a:t>
              </a:r>
              <a:endParaRPr lang="ko-KR" altLang="en-US" sz="500" b="1" dirty="0">
                <a:solidFill>
                  <a:schemeClr val="bg1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</p:txBody>
        </p:sp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D933758E-E522-409B-9DE7-BCEFEE1024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1" y="4872028"/>
              <a:ext cx="170157" cy="220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4"/>
            <a:ext cx="6858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05158" y="1323075"/>
            <a:ext cx="3174977" cy="31306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32656" y="3219824"/>
            <a:ext cx="2700300" cy="1233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2" name="Rectangle 3"/>
          <p:cNvSpPr/>
          <p:nvPr userDrawn="1"/>
        </p:nvSpPr>
        <p:spPr>
          <a:xfrm>
            <a:off x="0" y="4803998"/>
            <a:ext cx="6858000" cy="339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3351" y="139668"/>
            <a:ext cx="6615113" cy="4207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accent3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defRPr>
            </a:lvl1pPr>
            <a:lvl2pPr marL="3429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2pPr>
            <a:lvl3pPr marL="6858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3pPr>
            <a:lvl4pPr marL="10287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4pPr>
            <a:lvl5pPr marL="13716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제목</a:t>
            </a:r>
            <a:r>
              <a:rPr lang="en-US" altLang="ko-KR" dirty="0"/>
              <a:t> _ </a:t>
            </a:r>
            <a:r>
              <a:rPr lang="ko-KR" altLang="en-US" dirty="0"/>
              <a:t>고려대학교</a:t>
            </a:r>
            <a:r>
              <a:rPr lang="en-US" altLang="ko-KR" dirty="0"/>
              <a:t>B 24pt</a:t>
            </a:r>
            <a:endParaRPr lang="ko-KR" altLang="en-US" dirty="0"/>
          </a:p>
        </p:txBody>
      </p:sp>
      <p:sp>
        <p:nvSpPr>
          <p:cNvPr id="17" name="텍스트 개체 틀 9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33351" y="632413"/>
            <a:ext cx="6615113" cy="643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1pPr>
            <a:lvl2pPr marL="342900" indent="0">
              <a:buNone/>
              <a:defRPr sz="16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2pPr>
            <a:lvl3pPr marL="68580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3pPr>
            <a:lvl4pPr marL="10287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4pPr>
            <a:lvl5pPr marL="13716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본 </a:t>
            </a:r>
            <a:r>
              <a:rPr lang="en-US" altLang="ko-KR" dirty="0"/>
              <a:t>PPT</a:t>
            </a:r>
            <a:r>
              <a:rPr lang="ko-KR" altLang="en-US" dirty="0"/>
              <a:t>는 고려대학교 서체를 기본으로 사용합니다</a:t>
            </a:r>
            <a:r>
              <a:rPr lang="en-US" altLang="ko-KR" dirty="0"/>
              <a:t>. </a:t>
            </a:r>
            <a:r>
              <a:rPr lang="ko-KR" altLang="en-US" dirty="0"/>
              <a:t>본문은 고려대학교</a:t>
            </a:r>
            <a:r>
              <a:rPr lang="en-US" altLang="ko-KR" dirty="0"/>
              <a:t>M </a:t>
            </a:r>
            <a:r>
              <a:rPr lang="ko-KR" altLang="en-US" dirty="0"/>
              <a:t>서체로 작업해 주시기 바랍니다</a:t>
            </a:r>
            <a:r>
              <a:rPr lang="en-US" altLang="ko-KR" dirty="0"/>
              <a:t>. </a:t>
            </a:r>
            <a:r>
              <a:rPr lang="ko-KR" altLang="en-US" dirty="0"/>
              <a:t>제목 </a:t>
            </a:r>
            <a:r>
              <a:rPr lang="en-US" altLang="ko-KR" dirty="0"/>
              <a:t>24pt, </a:t>
            </a:r>
            <a:r>
              <a:rPr lang="ko-KR" altLang="en-US" dirty="0"/>
              <a:t>소제목</a:t>
            </a:r>
            <a:r>
              <a:rPr lang="en-US" altLang="ko-KR" dirty="0"/>
              <a:t>16pt</a:t>
            </a:r>
            <a:r>
              <a:rPr lang="ko-KR" altLang="en-US" dirty="0"/>
              <a:t>는 지켜주시되 본문에 들어가는 내용의 서체 사이즈는 </a:t>
            </a:r>
            <a:r>
              <a:rPr lang="en-US" altLang="ko-KR" dirty="0"/>
              <a:t>12~9pt</a:t>
            </a:r>
            <a:r>
              <a:rPr lang="ko-KR" altLang="en-US" dirty="0"/>
              <a:t>에서 사용하시기 바랍니다</a:t>
            </a:r>
            <a:r>
              <a:rPr lang="en-US" altLang="ko-KR" dirty="0"/>
              <a:t>. </a:t>
            </a:r>
            <a:r>
              <a:rPr lang="ko-KR" altLang="en-US" dirty="0"/>
              <a:t>로고와 아이콘 및 단과대학 상징은 첨부한 이미지를 활용할 수 있습니다</a:t>
            </a:r>
            <a:r>
              <a:rPr lang="en-US" altLang="ko-KR" dirty="0"/>
              <a:t>. </a:t>
            </a:r>
          </a:p>
        </p:txBody>
      </p:sp>
      <p:sp>
        <p:nvSpPr>
          <p:cNvPr id="18" name="텍스트 개체 틀 9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33351" y="1347614"/>
            <a:ext cx="6615113" cy="216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i="0">
                <a:solidFill>
                  <a:schemeClr val="accent2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defRPr>
            </a:lvl1pPr>
            <a:lvl2pPr marL="342900" indent="0">
              <a:buNone/>
              <a:defRPr sz="16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2pPr>
            <a:lvl3pPr marL="68580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3pPr>
            <a:lvl4pPr marL="10287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4pPr>
            <a:lvl5pPr marL="13716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5pPr>
          </a:lstStyle>
          <a:p>
            <a:pPr lvl="0"/>
            <a:r>
              <a:rPr lang="en-US" altLang="ko-KR" dirty="0"/>
              <a:t>* </a:t>
            </a:r>
            <a:r>
              <a:rPr lang="ko-KR" altLang="en-US" dirty="0"/>
              <a:t>캡션을 제외한 본문의 최소 사이즈는 </a:t>
            </a:r>
            <a:r>
              <a:rPr lang="en-US" altLang="ko-KR" dirty="0"/>
              <a:t>9pt</a:t>
            </a:r>
            <a:r>
              <a:rPr lang="ko-KR" altLang="en-US" dirty="0"/>
              <a:t>로 지정합니다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23" name="슬라이드 번호 개체 틀 4"/>
          <p:cNvSpPr txBox="1">
            <a:spLocks/>
          </p:cNvSpPr>
          <p:nvPr userDrawn="1"/>
        </p:nvSpPr>
        <p:spPr>
          <a:xfrm>
            <a:off x="6316351" y="4876006"/>
            <a:ext cx="431893" cy="17488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6B54D8-E494-4907-95B8-B99BBA5EBF30}" type="slidenum">
              <a:rPr lang="ko-KR" altLang="en-US" sz="675" smtClean="0">
                <a:solidFill>
                  <a:schemeClr val="bg1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rPr>
              <a:t>‹#›</a:t>
            </a:fld>
            <a:r>
              <a:rPr lang="ko-KR" altLang="en-US" sz="675" dirty="0">
                <a:solidFill>
                  <a:schemeClr val="bg1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rPr>
              <a:t> </a:t>
            </a:r>
            <a:endParaRPr lang="ko-KR" altLang="en-US" sz="900" dirty="0">
              <a:solidFill>
                <a:schemeClr val="bg1"/>
              </a:solidFill>
              <a:latin typeface="고려대학교B" panose="02020603020101020101" pitchFamily="18" charset="-127"/>
              <a:ea typeface="고려대학교B" panose="02020603020101020101" pitchFamily="18" charset="-127"/>
            </a:endParaRPr>
          </a:p>
        </p:txBody>
      </p:sp>
      <p:sp>
        <p:nvSpPr>
          <p:cNvPr id="24" name="날짜 개체 틀 2"/>
          <p:cNvSpPr>
            <a:spLocks noGrp="1"/>
          </p:cNvSpPr>
          <p:nvPr userDrawn="1">
            <p:ph type="dt" sz="quarter" idx="13"/>
          </p:nvPr>
        </p:nvSpPr>
        <p:spPr>
          <a:xfrm>
            <a:off x="5598122" y="4872031"/>
            <a:ext cx="756329" cy="174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r" defTabSz="914400" rtl="0" eaLnBrk="1" latinLnBrk="1" hangingPunct="1">
              <a:defRPr lang="ko-KR" altLang="en-US" sz="675" kern="1200" smtClean="0">
                <a:solidFill>
                  <a:schemeClr val="bg1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  <a:cs typeface="+mn-cs"/>
              </a:defRPr>
            </a:lvl1pPr>
          </a:lstStyle>
          <a:p>
            <a:fld id="{1B7F8C2B-2033-4430-AD2B-8A9818ED3CC0}" type="datetime1">
              <a:rPr lang="en-US" altLang="ko-KR" smtClean="0"/>
              <a:pPr/>
              <a:t>5/20/2022</a:t>
            </a:fld>
            <a:endParaRPr lang="en-US" dirty="0"/>
          </a:p>
        </p:txBody>
      </p:sp>
      <p:cxnSp>
        <p:nvCxnSpPr>
          <p:cNvPr id="27" name="직선 연결선 26"/>
          <p:cNvCxnSpPr/>
          <p:nvPr userDrawn="1"/>
        </p:nvCxnSpPr>
        <p:spPr>
          <a:xfrm>
            <a:off x="6341963" y="4890941"/>
            <a:ext cx="0" cy="1440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30EF325-D530-45B4-958A-0BCE4511464D}"/>
              </a:ext>
            </a:extLst>
          </p:cNvPr>
          <p:cNvGrpSpPr/>
          <p:nvPr userDrawn="1"/>
        </p:nvGrpSpPr>
        <p:grpSpPr>
          <a:xfrm>
            <a:off x="90492" y="4850291"/>
            <a:ext cx="1631995" cy="261610"/>
            <a:chOff x="90491" y="4850291"/>
            <a:chExt cx="1020847" cy="26161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974000-4731-4F93-91D7-E22B810190F5}"/>
                </a:ext>
              </a:extLst>
            </p:cNvPr>
            <p:cNvSpPr txBox="1"/>
            <p:nvPr userDrawn="1"/>
          </p:nvSpPr>
          <p:spPr>
            <a:xfrm>
              <a:off x="242479" y="4850291"/>
              <a:ext cx="8688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ko-KR" altLang="en-US" sz="600" b="1" spc="0" dirty="0">
                  <a:solidFill>
                    <a:schemeClr val="bg1"/>
                  </a:solidFill>
                  <a:effectLst/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고려대학교 교무처</a:t>
              </a:r>
              <a:endParaRPr lang="en-US" altLang="ko-KR" sz="600" b="1" spc="0" dirty="0">
                <a:solidFill>
                  <a:schemeClr val="bg1"/>
                </a:solidFill>
                <a:effectLst/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  <a:p>
              <a:pPr algn="l"/>
              <a:r>
                <a:rPr lang="en-US" altLang="ko-KR" sz="500" b="1" dirty="0">
                  <a:solidFill>
                    <a:schemeClr val="bg1"/>
                  </a:solidFill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Office of Academic Affairs</a:t>
              </a:r>
              <a:endParaRPr lang="ko-KR" altLang="en-US" sz="500" b="1" dirty="0">
                <a:solidFill>
                  <a:schemeClr val="bg1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</p:txBody>
        </p:sp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F9ACC1BF-8BDF-4A23-9BED-AB3B8DE0E2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1" y="4872028"/>
              <a:ext cx="170157" cy="220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6058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59757"/>
            <a:ext cx="6858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838" y="1208816"/>
            <a:ext cx="2265907" cy="33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44482" y="1329196"/>
            <a:ext cx="1311811" cy="24223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44547" y="1329196"/>
            <a:ext cx="1311811" cy="24223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Rectangle 3"/>
          <p:cNvSpPr/>
          <p:nvPr userDrawn="1"/>
        </p:nvSpPr>
        <p:spPr>
          <a:xfrm>
            <a:off x="0" y="4803998"/>
            <a:ext cx="6858000" cy="339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4" name="텍스트 개체 틀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3351" y="139668"/>
            <a:ext cx="6615113" cy="4207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accent3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defRPr>
            </a:lvl1pPr>
            <a:lvl2pPr marL="3429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2pPr>
            <a:lvl3pPr marL="6858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3pPr>
            <a:lvl4pPr marL="10287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4pPr>
            <a:lvl5pPr marL="13716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제목</a:t>
            </a:r>
            <a:r>
              <a:rPr lang="en-US" altLang="ko-KR" dirty="0"/>
              <a:t> _ </a:t>
            </a:r>
            <a:r>
              <a:rPr lang="ko-KR" altLang="en-US" dirty="0"/>
              <a:t>고려대학교</a:t>
            </a:r>
            <a:r>
              <a:rPr lang="en-US" altLang="ko-KR" dirty="0"/>
              <a:t>B 24pt</a:t>
            </a:r>
            <a:endParaRPr lang="ko-KR" altLang="en-US" dirty="0"/>
          </a:p>
        </p:txBody>
      </p:sp>
      <p:sp>
        <p:nvSpPr>
          <p:cNvPr id="19" name="텍스트 개체 틀 9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33351" y="632413"/>
            <a:ext cx="6615113" cy="643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1pPr>
            <a:lvl2pPr marL="342900" indent="0">
              <a:buNone/>
              <a:defRPr sz="16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2pPr>
            <a:lvl3pPr marL="68580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3pPr>
            <a:lvl4pPr marL="10287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4pPr>
            <a:lvl5pPr marL="13716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본 </a:t>
            </a:r>
            <a:r>
              <a:rPr lang="en-US" altLang="ko-KR" dirty="0"/>
              <a:t>PPT</a:t>
            </a:r>
            <a:r>
              <a:rPr lang="ko-KR" altLang="en-US" dirty="0"/>
              <a:t>는 고려대학교 서체를 기본으로 사용합니다</a:t>
            </a:r>
            <a:r>
              <a:rPr lang="en-US" altLang="ko-KR" dirty="0"/>
              <a:t>. </a:t>
            </a:r>
            <a:r>
              <a:rPr lang="ko-KR" altLang="en-US" dirty="0"/>
              <a:t>본문은 고려대학교</a:t>
            </a:r>
            <a:r>
              <a:rPr lang="en-US" altLang="ko-KR" dirty="0"/>
              <a:t>M </a:t>
            </a:r>
            <a:r>
              <a:rPr lang="ko-KR" altLang="en-US" dirty="0"/>
              <a:t>서체로 작업해 주시기 바랍니다</a:t>
            </a:r>
            <a:r>
              <a:rPr lang="en-US" altLang="ko-KR" dirty="0"/>
              <a:t>. </a:t>
            </a:r>
            <a:r>
              <a:rPr lang="ko-KR" altLang="en-US" dirty="0"/>
              <a:t>제목 </a:t>
            </a:r>
            <a:r>
              <a:rPr lang="en-US" altLang="ko-KR" dirty="0"/>
              <a:t>24pt, </a:t>
            </a:r>
            <a:r>
              <a:rPr lang="ko-KR" altLang="en-US" dirty="0"/>
              <a:t>소제목</a:t>
            </a:r>
            <a:r>
              <a:rPr lang="en-US" altLang="ko-KR" dirty="0"/>
              <a:t>16pt</a:t>
            </a:r>
            <a:r>
              <a:rPr lang="ko-KR" altLang="en-US" dirty="0"/>
              <a:t>는 지켜주시되 본문에 들어가는 내용의 서체 사이즈는 </a:t>
            </a:r>
            <a:r>
              <a:rPr lang="en-US" altLang="ko-KR" dirty="0"/>
              <a:t>12~9pt</a:t>
            </a:r>
            <a:r>
              <a:rPr lang="ko-KR" altLang="en-US" dirty="0"/>
              <a:t>에서 사용하시기 바랍니다</a:t>
            </a:r>
            <a:r>
              <a:rPr lang="en-US" altLang="ko-KR" dirty="0"/>
              <a:t>. </a:t>
            </a:r>
            <a:r>
              <a:rPr lang="ko-KR" altLang="en-US" dirty="0"/>
              <a:t>로고와 아이콘 및 단과대학 상징은 첨부한 이미지를 활용할 수 있습니다</a:t>
            </a:r>
            <a:r>
              <a:rPr lang="en-US" altLang="ko-KR" dirty="0"/>
              <a:t>. </a:t>
            </a:r>
          </a:p>
        </p:txBody>
      </p:sp>
      <p:sp>
        <p:nvSpPr>
          <p:cNvPr id="20" name="텍스트 개체 틀 9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33351" y="1347614"/>
            <a:ext cx="6615113" cy="216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i="0">
                <a:solidFill>
                  <a:schemeClr val="accent2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defRPr>
            </a:lvl1pPr>
            <a:lvl2pPr marL="342900" indent="0">
              <a:buNone/>
              <a:defRPr sz="16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2pPr>
            <a:lvl3pPr marL="68580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3pPr>
            <a:lvl4pPr marL="10287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4pPr>
            <a:lvl5pPr marL="13716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5pPr>
          </a:lstStyle>
          <a:p>
            <a:pPr lvl="0"/>
            <a:r>
              <a:rPr lang="en-US" altLang="ko-KR" dirty="0"/>
              <a:t>* </a:t>
            </a:r>
            <a:r>
              <a:rPr lang="ko-KR" altLang="en-US" dirty="0"/>
              <a:t>캡션을 제외한 본문의 최소 사이즈는 </a:t>
            </a:r>
            <a:r>
              <a:rPr lang="en-US" altLang="ko-KR" dirty="0"/>
              <a:t>9pt</a:t>
            </a:r>
            <a:r>
              <a:rPr lang="ko-KR" altLang="en-US" dirty="0"/>
              <a:t>로 지정합니다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25" name="슬라이드 번호 개체 틀 4"/>
          <p:cNvSpPr txBox="1">
            <a:spLocks/>
          </p:cNvSpPr>
          <p:nvPr userDrawn="1"/>
        </p:nvSpPr>
        <p:spPr>
          <a:xfrm>
            <a:off x="6316351" y="4876006"/>
            <a:ext cx="431893" cy="17488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6B54D8-E494-4907-95B8-B99BBA5EBF30}" type="slidenum">
              <a:rPr lang="ko-KR" altLang="en-US" sz="675" smtClean="0">
                <a:solidFill>
                  <a:schemeClr val="bg1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rPr>
              <a:t>‹#›</a:t>
            </a:fld>
            <a:r>
              <a:rPr lang="ko-KR" altLang="en-US" sz="675" dirty="0">
                <a:solidFill>
                  <a:schemeClr val="bg1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rPr>
              <a:t> </a:t>
            </a:r>
            <a:endParaRPr lang="ko-KR" altLang="en-US" sz="900" dirty="0">
              <a:solidFill>
                <a:schemeClr val="bg1"/>
              </a:solidFill>
              <a:latin typeface="고려대학교B" panose="02020603020101020101" pitchFamily="18" charset="-127"/>
              <a:ea typeface="고려대학교B" panose="02020603020101020101" pitchFamily="18" charset="-127"/>
            </a:endParaRPr>
          </a:p>
        </p:txBody>
      </p:sp>
      <p:sp>
        <p:nvSpPr>
          <p:cNvPr id="26" name="날짜 개체 틀 2"/>
          <p:cNvSpPr>
            <a:spLocks noGrp="1"/>
          </p:cNvSpPr>
          <p:nvPr userDrawn="1">
            <p:ph type="dt" sz="quarter" idx="13"/>
          </p:nvPr>
        </p:nvSpPr>
        <p:spPr>
          <a:xfrm>
            <a:off x="5598122" y="4872031"/>
            <a:ext cx="756329" cy="174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r" defTabSz="914400" rtl="0" eaLnBrk="1" latinLnBrk="1" hangingPunct="1">
              <a:defRPr lang="ko-KR" altLang="en-US" sz="675" kern="1200" smtClean="0">
                <a:solidFill>
                  <a:schemeClr val="bg1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  <a:cs typeface="+mn-cs"/>
              </a:defRPr>
            </a:lvl1pPr>
          </a:lstStyle>
          <a:p>
            <a:fld id="{1B7F8C2B-2033-4430-AD2B-8A9818ED3CC0}" type="datetime1">
              <a:rPr lang="en-US" altLang="ko-KR" smtClean="0"/>
              <a:pPr/>
              <a:t>5/20/2022</a:t>
            </a:fld>
            <a:endParaRPr lang="en-US" dirty="0"/>
          </a:p>
        </p:txBody>
      </p:sp>
      <p:cxnSp>
        <p:nvCxnSpPr>
          <p:cNvPr id="29" name="직선 연결선 28"/>
          <p:cNvCxnSpPr/>
          <p:nvPr userDrawn="1"/>
        </p:nvCxnSpPr>
        <p:spPr>
          <a:xfrm>
            <a:off x="6341963" y="4890941"/>
            <a:ext cx="0" cy="1440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458903C9-8907-452B-978F-FC6FC5EA5935}"/>
              </a:ext>
            </a:extLst>
          </p:cNvPr>
          <p:cNvGrpSpPr/>
          <p:nvPr userDrawn="1"/>
        </p:nvGrpSpPr>
        <p:grpSpPr>
          <a:xfrm>
            <a:off x="90492" y="4850291"/>
            <a:ext cx="1631995" cy="261610"/>
            <a:chOff x="90491" y="4850291"/>
            <a:chExt cx="1020847" cy="26161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0B7CE2A-4F03-4A28-9A7A-2380C6DAEBBA}"/>
                </a:ext>
              </a:extLst>
            </p:cNvPr>
            <p:cNvSpPr txBox="1"/>
            <p:nvPr userDrawn="1"/>
          </p:nvSpPr>
          <p:spPr>
            <a:xfrm>
              <a:off x="242479" y="4850291"/>
              <a:ext cx="8688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ko-KR" altLang="en-US" sz="600" b="1" spc="0" dirty="0">
                  <a:solidFill>
                    <a:schemeClr val="bg1"/>
                  </a:solidFill>
                  <a:effectLst/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고려대학교 교무처</a:t>
              </a:r>
              <a:endParaRPr lang="en-US" altLang="ko-KR" sz="600" b="1" spc="0" dirty="0">
                <a:solidFill>
                  <a:schemeClr val="bg1"/>
                </a:solidFill>
                <a:effectLst/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  <a:p>
              <a:pPr algn="l"/>
              <a:r>
                <a:rPr lang="en-US" altLang="ko-KR" sz="500" b="1" dirty="0">
                  <a:solidFill>
                    <a:schemeClr val="bg1"/>
                  </a:solidFill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Office of Academic Affairs</a:t>
              </a:r>
              <a:endParaRPr lang="ko-KR" altLang="en-US" sz="500" b="1" dirty="0">
                <a:solidFill>
                  <a:schemeClr val="bg1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</p:txBody>
        </p:sp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247157D0-2C25-4B60-817E-6416E77E54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1" y="4872028"/>
              <a:ext cx="170157" cy="220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1" y="-1"/>
            <a:ext cx="3635499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635498" y="0"/>
            <a:ext cx="27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2" name="Rectangle 3"/>
          <p:cNvSpPr/>
          <p:nvPr userDrawn="1"/>
        </p:nvSpPr>
        <p:spPr>
          <a:xfrm>
            <a:off x="0" y="4803998"/>
            <a:ext cx="6858000" cy="339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9" name="텍스트 개체 틀 12"/>
          <p:cNvSpPr>
            <a:spLocks noGrp="1"/>
          </p:cNvSpPr>
          <p:nvPr>
            <p:ph type="body" sz="quarter" idx="16" hasCustomPrompt="1"/>
          </p:nvPr>
        </p:nvSpPr>
        <p:spPr>
          <a:xfrm>
            <a:off x="3733993" y="123478"/>
            <a:ext cx="3033302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accent3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defRPr>
            </a:lvl1pPr>
            <a:lvl2pPr marL="3429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2pPr>
            <a:lvl3pPr marL="6858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3pPr>
            <a:lvl4pPr marL="10287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4pPr>
            <a:lvl5pPr marL="13716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제목</a:t>
            </a:r>
            <a:r>
              <a:rPr lang="en-US" altLang="ko-KR" dirty="0"/>
              <a:t> _ </a:t>
            </a:r>
            <a:r>
              <a:rPr lang="ko-KR" altLang="en-US" dirty="0"/>
              <a:t>고려대학교</a:t>
            </a:r>
            <a:r>
              <a:rPr lang="en-US" altLang="ko-KR" dirty="0"/>
              <a:t>B 24pt</a:t>
            </a:r>
            <a:endParaRPr lang="ko-KR" altLang="en-US" dirty="0"/>
          </a:p>
        </p:txBody>
      </p:sp>
      <p:sp>
        <p:nvSpPr>
          <p:cNvPr id="14" name="텍스트 개체 틀 9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33993" y="1154066"/>
            <a:ext cx="3033302" cy="14054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1pPr>
            <a:lvl2pPr marL="342900" indent="0">
              <a:buNone/>
              <a:defRPr sz="16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2pPr>
            <a:lvl3pPr marL="68580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3pPr>
            <a:lvl4pPr marL="10287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4pPr>
            <a:lvl5pPr marL="13716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본 </a:t>
            </a:r>
            <a:r>
              <a:rPr lang="en-US" altLang="ko-KR" dirty="0"/>
              <a:t>PPT</a:t>
            </a:r>
            <a:r>
              <a:rPr lang="ko-KR" altLang="en-US" dirty="0"/>
              <a:t>는 고려대학교 서체를 기본으로 사용합니다</a:t>
            </a:r>
            <a:r>
              <a:rPr lang="en-US" altLang="ko-KR" dirty="0"/>
              <a:t>. </a:t>
            </a:r>
            <a:r>
              <a:rPr lang="ko-KR" altLang="en-US" dirty="0"/>
              <a:t>본문은 고려대학교</a:t>
            </a:r>
            <a:r>
              <a:rPr lang="en-US" altLang="ko-KR" dirty="0"/>
              <a:t>M </a:t>
            </a:r>
            <a:r>
              <a:rPr lang="ko-KR" altLang="en-US" dirty="0"/>
              <a:t>서체로 작업해 주시기 바랍니다</a:t>
            </a:r>
            <a:r>
              <a:rPr lang="en-US" altLang="ko-KR" dirty="0"/>
              <a:t>. </a:t>
            </a:r>
            <a:r>
              <a:rPr lang="ko-KR" altLang="en-US" dirty="0"/>
              <a:t>제목 </a:t>
            </a:r>
            <a:r>
              <a:rPr lang="en-US" altLang="ko-KR" dirty="0"/>
              <a:t>24pt, </a:t>
            </a:r>
            <a:r>
              <a:rPr lang="ko-KR" altLang="en-US" dirty="0"/>
              <a:t>소제목</a:t>
            </a:r>
            <a:r>
              <a:rPr lang="en-US" altLang="ko-KR" dirty="0"/>
              <a:t>16pt</a:t>
            </a:r>
            <a:r>
              <a:rPr lang="ko-KR" altLang="en-US" dirty="0"/>
              <a:t>는 지켜주시되 본문에 들어가는 내용의 서체 사이즈는 </a:t>
            </a:r>
            <a:r>
              <a:rPr lang="en-US" altLang="ko-KR" dirty="0"/>
              <a:t>12~9pt</a:t>
            </a:r>
            <a:r>
              <a:rPr lang="ko-KR" altLang="en-US" dirty="0"/>
              <a:t>에서 사용하시기 바랍니다</a:t>
            </a:r>
            <a:r>
              <a:rPr lang="en-US" altLang="ko-KR" dirty="0"/>
              <a:t>. </a:t>
            </a:r>
            <a:r>
              <a:rPr lang="ko-KR" altLang="en-US" dirty="0"/>
              <a:t>로고와 아이콘 및 단과대학 상징은 첨부한 이미지를 활용할 수 있습니다</a:t>
            </a:r>
            <a:r>
              <a:rPr lang="en-US" altLang="ko-KR" dirty="0"/>
              <a:t>. </a:t>
            </a:r>
          </a:p>
        </p:txBody>
      </p:sp>
      <p:sp>
        <p:nvSpPr>
          <p:cNvPr id="15" name="텍스트 개체 틀 9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733993" y="2571068"/>
            <a:ext cx="3033302" cy="4327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i="0">
                <a:solidFill>
                  <a:schemeClr val="accent2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defRPr>
            </a:lvl1pPr>
            <a:lvl2pPr marL="342900" indent="0">
              <a:buNone/>
              <a:defRPr sz="16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2pPr>
            <a:lvl3pPr marL="68580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3pPr>
            <a:lvl4pPr marL="10287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4pPr>
            <a:lvl5pPr marL="13716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5pPr>
          </a:lstStyle>
          <a:p>
            <a:pPr lvl="0"/>
            <a:r>
              <a:rPr lang="en-US" altLang="ko-KR" dirty="0"/>
              <a:t>* </a:t>
            </a:r>
            <a:r>
              <a:rPr lang="ko-KR" altLang="en-US" dirty="0"/>
              <a:t>캡션을 제외한 본문의 최소 사이즈는 </a:t>
            </a:r>
            <a:r>
              <a:rPr lang="en-US" altLang="ko-KR" dirty="0"/>
              <a:t>9pt</a:t>
            </a:r>
            <a:r>
              <a:rPr lang="ko-KR" altLang="en-US" dirty="0"/>
              <a:t>로 지정합니다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19" name="슬라이드 번호 개체 틀 4"/>
          <p:cNvSpPr txBox="1">
            <a:spLocks/>
          </p:cNvSpPr>
          <p:nvPr userDrawn="1"/>
        </p:nvSpPr>
        <p:spPr>
          <a:xfrm>
            <a:off x="6316351" y="4876006"/>
            <a:ext cx="431893" cy="17488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6B54D8-E494-4907-95B8-B99BBA5EBF30}" type="slidenum">
              <a:rPr lang="ko-KR" altLang="en-US" sz="675" smtClean="0">
                <a:solidFill>
                  <a:schemeClr val="bg1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rPr>
              <a:t>‹#›</a:t>
            </a:fld>
            <a:endParaRPr lang="ko-KR" altLang="en-US" sz="900" dirty="0">
              <a:solidFill>
                <a:schemeClr val="bg1"/>
              </a:solidFill>
              <a:latin typeface="고려대학교B" panose="02020603020101020101" pitchFamily="18" charset="-127"/>
              <a:ea typeface="고려대학교B" panose="02020603020101020101" pitchFamily="18" charset="-127"/>
            </a:endParaRPr>
          </a:p>
        </p:txBody>
      </p:sp>
      <p:sp>
        <p:nvSpPr>
          <p:cNvPr id="20" name="날짜 개체 틀 2"/>
          <p:cNvSpPr>
            <a:spLocks noGrp="1"/>
          </p:cNvSpPr>
          <p:nvPr userDrawn="1">
            <p:ph type="dt" sz="quarter" idx="13"/>
          </p:nvPr>
        </p:nvSpPr>
        <p:spPr>
          <a:xfrm>
            <a:off x="5598122" y="4872031"/>
            <a:ext cx="756329" cy="174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r" defTabSz="914400" rtl="0" eaLnBrk="1" latinLnBrk="1" hangingPunct="1">
              <a:defRPr lang="ko-KR" altLang="en-US" sz="675" kern="1200" smtClean="0">
                <a:solidFill>
                  <a:schemeClr val="bg1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  <a:cs typeface="+mn-cs"/>
              </a:defRPr>
            </a:lvl1pPr>
          </a:lstStyle>
          <a:p>
            <a:fld id="{1B7F8C2B-2033-4430-AD2B-8A9818ED3CC0}" type="datetime1">
              <a:rPr lang="en-US" altLang="ko-KR" smtClean="0"/>
              <a:pPr/>
              <a:t>5/20/2022</a:t>
            </a:fld>
            <a:endParaRPr lang="en-US" dirty="0"/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6341963" y="4890941"/>
            <a:ext cx="0" cy="1440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340F28D3-AAE3-4741-96BD-D77B1238D46C}"/>
              </a:ext>
            </a:extLst>
          </p:cNvPr>
          <p:cNvGrpSpPr/>
          <p:nvPr userDrawn="1"/>
        </p:nvGrpSpPr>
        <p:grpSpPr>
          <a:xfrm>
            <a:off x="90492" y="4850291"/>
            <a:ext cx="1631995" cy="261610"/>
            <a:chOff x="90491" y="4850291"/>
            <a:chExt cx="1020847" cy="2616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665317-7FC2-4EC7-BF7B-1A38EA2399A5}"/>
                </a:ext>
              </a:extLst>
            </p:cNvPr>
            <p:cNvSpPr txBox="1"/>
            <p:nvPr userDrawn="1"/>
          </p:nvSpPr>
          <p:spPr>
            <a:xfrm>
              <a:off x="242479" y="4850291"/>
              <a:ext cx="8688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ko-KR" altLang="en-US" sz="600" b="1" spc="0" dirty="0">
                  <a:solidFill>
                    <a:schemeClr val="bg1"/>
                  </a:solidFill>
                  <a:effectLst/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고려대학교 교무처</a:t>
              </a:r>
              <a:endParaRPr lang="en-US" altLang="ko-KR" sz="600" b="1" spc="0" dirty="0">
                <a:solidFill>
                  <a:schemeClr val="bg1"/>
                </a:solidFill>
                <a:effectLst/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  <a:p>
              <a:pPr algn="l"/>
              <a:r>
                <a:rPr lang="en-US" altLang="ko-KR" sz="500" b="1" dirty="0">
                  <a:solidFill>
                    <a:schemeClr val="bg1"/>
                  </a:solidFill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Office of Academic Affairs</a:t>
              </a:r>
              <a:endParaRPr lang="ko-KR" altLang="en-US" sz="500" b="1" dirty="0">
                <a:solidFill>
                  <a:schemeClr val="bg1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</p:txBody>
        </p:sp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197D7610-FD51-4078-9360-72E2EA8BC7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1" y="4872028"/>
              <a:ext cx="170157" cy="220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6858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Rectangle 3"/>
          <p:cNvSpPr/>
          <p:nvPr userDrawn="1"/>
        </p:nvSpPr>
        <p:spPr>
          <a:xfrm>
            <a:off x="0" y="4803998"/>
            <a:ext cx="6858000" cy="339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6" hasCustomPrompt="1"/>
          </p:nvPr>
        </p:nvSpPr>
        <p:spPr>
          <a:xfrm>
            <a:off x="133351" y="3159127"/>
            <a:ext cx="6615113" cy="420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accent3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defRPr>
            </a:lvl1pPr>
            <a:lvl2pPr marL="3429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2pPr>
            <a:lvl3pPr marL="6858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3pPr>
            <a:lvl4pPr marL="10287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4pPr>
            <a:lvl5pPr marL="13716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제목</a:t>
            </a:r>
            <a:r>
              <a:rPr lang="en-US" altLang="ko-KR" dirty="0"/>
              <a:t> _ </a:t>
            </a:r>
            <a:r>
              <a:rPr lang="ko-KR" altLang="en-US" dirty="0"/>
              <a:t>고려대학교</a:t>
            </a:r>
            <a:r>
              <a:rPr lang="en-US" altLang="ko-KR" dirty="0"/>
              <a:t>B 24pt</a:t>
            </a:r>
            <a:endParaRPr lang="ko-KR" altLang="en-US" dirty="0"/>
          </a:p>
        </p:txBody>
      </p:sp>
      <p:sp>
        <p:nvSpPr>
          <p:cNvPr id="15" name="텍스트 개체 틀 9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33351" y="3670667"/>
            <a:ext cx="6615113" cy="643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1pPr>
            <a:lvl2pPr marL="342900" indent="0">
              <a:buNone/>
              <a:defRPr sz="16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2pPr>
            <a:lvl3pPr marL="68580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3pPr>
            <a:lvl4pPr marL="10287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4pPr>
            <a:lvl5pPr marL="13716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본 </a:t>
            </a:r>
            <a:r>
              <a:rPr lang="en-US" altLang="ko-KR" dirty="0"/>
              <a:t>PPT</a:t>
            </a:r>
            <a:r>
              <a:rPr lang="ko-KR" altLang="en-US" dirty="0"/>
              <a:t>는 고려대학교 서체를 기본으로 사용합니다</a:t>
            </a:r>
            <a:r>
              <a:rPr lang="en-US" altLang="ko-KR" dirty="0"/>
              <a:t>. </a:t>
            </a:r>
            <a:r>
              <a:rPr lang="ko-KR" altLang="en-US" dirty="0"/>
              <a:t>본문은 고려대학교</a:t>
            </a:r>
            <a:r>
              <a:rPr lang="en-US" altLang="ko-KR" dirty="0"/>
              <a:t>M </a:t>
            </a:r>
            <a:r>
              <a:rPr lang="ko-KR" altLang="en-US" dirty="0"/>
              <a:t>서체로 작업해 주시기 바랍니다</a:t>
            </a:r>
            <a:r>
              <a:rPr lang="en-US" altLang="ko-KR" dirty="0"/>
              <a:t>. </a:t>
            </a:r>
            <a:r>
              <a:rPr lang="ko-KR" altLang="en-US" dirty="0"/>
              <a:t>제목 </a:t>
            </a:r>
            <a:r>
              <a:rPr lang="en-US" altLang="ko-KR" dirty="0"/>
              <a:t>24pt, </a:t>
            </a:r>
            <a:r>
              <a:rPr lang="ko-KR" altLang="en-US" dirty="0"/>
              <a:t>소제목</a:t>
            </a:r>
            <a:r>
              <a:rPr lang="en-US" altLang="ko-KR" dirty="0"/>
              <a:t>16pt</a:t>
            </a:r>
            <a:r>
              <a:rPr lang="ko-KR" altLang="en-US" dirty="0"/>
              <a:t>는 지켜주시되 본문에 들어가는 내용의 서체 사이즈는 </a:t>
            </a:r>
            <a:r>
              <a:rPr lang="en-US" altLang="ko-KR" dirty="0"/>
              <a:t>12~9pt</a:t>
            </a:r>
            <a:r>
              <a:rPr lang="ko-KR" altLang="en-US" dirty="0"/>
              <a:t>에서 사용하시기 바랍니다</a:t>
            </a:r>
            <a:r>
              <a:rPr lang="en-US" altLang="ko-KR" dirty="0"/>
              <a:t>. </a:t>
            </a:r>
            <a:r>
              <a:rPr lang="ko-KR" altLang="en-US" dirty="0"/>
              <a:t>로고와 아이콘 및 단과대학 상징은 첨부한 이미지를 활용할 수 있습니다</a:t>
            </a:r>
            <a:r>
              <a:rPr lang="en-US" altLang="ko-KR" dirty="0"/>
              <a:t>. </a:t>
            </a:r>
          </a:p>
        </p:txBody>
      </p:sp>
      <p:sp>
        <p:nvSpPr>
          <p:cNvPr id="16" name="텍스트 개체 틀 9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33351" y="4385868"/>
            <a:ext cx="6615113" cy="216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i="0">
                <a:solidFill>
                  <a:schemeClr val="accent2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defRPr>
            </a:lvl1pPr>
            <a:lvl2pPr marL="342900" indent="0">
              <a:buNone/>
              <a:defRPr sz="16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2pPr>
            <a:lvl3pPr marL="68580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3pPr>
            <a:lvl4pPr marL="10287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4pPr>
            <a:lvl5pPr marL="13716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5pPr>
          </a:lstStyle>
          <a:p>
            <a:pPr lvl="0"/>
            <a:r>
              <a:rPr lang="en-US" altLang="ko-KR" dirty="0"/>
              <a:t>* </a:t>
            </a:r>
            <a:r>
              <a:rPr lang="ko-KR" altLang="en-US" dirty="0"/>
              <a:t>캡션을 제외한 본문의 최소 사이즈는 </a:t>
            </a:r>
            <a:r>
              <a:rPr lang="en-US" altLang="ko-KR" dirty="0"/>
              <a:t>9pt</a:t>
            </a:r>
            <a:r>
              <a:rPr lang="ko-KR" altLang="en-US" dirty="0"/>
              <a:t>로 지정합니다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23" name="슬라이드 번호 개체 틀 4"/>
          <p:cNvSpPr txBox="1">
            <a:spLocks/>
          </p:cNvSpPr>
          <p:nvPr userDrawn="1"/>
        </p:nvSpPr>
        <p:spPr>
          <a:xfrm>
            <a:off x="6316351" y="4876006"/>
            <a:ext cx="431893" cy="17488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6B54D8-E494-4907-95B8-B99BBA5EBF30}" type="slidenum">
              <a:rPr lang="ko-KR" altLang="en-US" sz="675" smtClean="0">
                <a:solidFill>
                  <a:schemeClr val="bg1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rPr>
              <a:t>‹#›</a:t>
            </a:fld>
            <a:r>
              <a:rPr lang="en-US" altLang="ko-KR" sz="675" dirty="0">
                <a:solidFill>
                  <a:schemeClr val="bg1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rPr>
              <a:t>/11</a:t>
            </a:r>
            <a:endParaRPr lang="ko-KR" altLang="en-US" sz="900" dirty="0">
              <a:solidFill>
                <a:schemeClr val="bg1"/>
              </a:solidFill>
              <a:latin typeface="고려대학교B" panose="02020603020101020101" pitchFamily="18" charset="-127"/>
              <a:ea typeface="고려대학교B" panose="02020603020101020101" pitchFamily="18" charset="-127"/>
            </a:endParaRPr>
          </a:p>
        </p:txBody>
      </p:sp>
      <p:sp>
        <p:nvSpPr>
          <p:cNvPr id="24" name="날짜 개체 틀 2"/>
          <p:cNvSpPr>
            <a:spLocks noGrp="1"/>
          </p:cNvSpPr>
          <p:nvPr userDrawn="1">
            <p:ph type="dt" sz="quarter" idx="13"/>
          </p:nvPr>
        </p:nvSpPr>
        <p:spPr>
          <a:xfrm>
            <a:off x="5598122" y="4872031"/>
            <a:ext cx="756329" cy="174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r" defTabSz="914400" rtl="0" eaLnBrk="1" latinLnBrk="1" hangingPunct="1">
              <a:defRPr lang="ko-KR" altLang="en-US" sz="675" kern="1200" smtClean="0">
                <a:solidFill>
                  <a:schemeClr val="bg1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  <a:cs typeface="+mn-cs"/>
              </a:defRPr>
            </a:lvl1pPr>
          </a:lstStyle>
          <a:p>
            <a:fld id="{1B7F8C2B-2033-4430-AD2B-8A9818ED3CC0}" type="datetime1">
              <a:rPr lang="en-US" altLang="ko-KR" smtClean="0"/>
              <a:pPr/>
              <a:t>5/20/2022</a:t>
            </a:fld>
            <a:endParaRPr lang="en-US" dirty="0"/>
          </a:p>
        </p:txBody>
      </p:sp>
      <p:cxnSp>
        <p:nvCxnSpPr>
          <p:cNvPr id="25" name="직선 연결선 24"/>
          <p:cNvCxnSpPr/>
          <p:nvPr userDrawn="1"/>
        </p:nvCxnSpPr>
        <p:spPr>
          <a:xfrm>
            <a:off x="6341963" y="4890941"/>
            <a:ext cx="0" cy="1440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C467DF55-2CC3-4FA3-977D-B61EEF7C0F05}"/>
              </a:ext>
            </a:extLst>
          </p:cNvPr>
          <p:cNvGrpSpPr/>
          <p:nvPr userDrawn="1"/>
        </p:nvGrpSpPr>
        <p:grpSpPr>
          <a:xfrm>
            <a:off x="90492" y="4850291"/>
            <a:ext cx="1631995" cy="261610"/>
            <a:chOff x="90491" y="4850291"/>
            <a:chExt cx="1020847" cy="26161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F1B0610-9B6F-41CF-BC38-65D6F9EDAFC2}"/>
                </a:ext>
              </a:extLst>
            </p:cNvPr>
            <p:cNvSpPr txBox="1"/>
            <p:nvPr userDrawn="1"/>
          </p:nvSpPr>
          <p:spPr>
            <a:xfrm>
              <a:off x="242479" y="4850291"/>
              <a:ext cx="8688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ko-KR" altLang="en-US" sz="600" b="1" spc="0" dirty="0">
                  <a:solidFill>
                    <a:schemeClr val="bg1"/>
                  </a:solidFill>
                  <a:effectLst/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고려대학교 교무처</a:t>
              </a:r>
              <a:endParaRPr lang="en-US" altLang="ko-KR" sz="600" b="1" spc="0" dirty="0">
                <a:solidFill>
                  <a:schemeClr val="bg1"/>
                </a:solidFill>
                <a:effectLst/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  <a:p>
              <a:pPr algn="l"/>
              <a:r>
                <a:rPr lang="en-US" altLang="ko-KR" sz="500" b="1" dirty="0">
                  <a:solidFill>
                    <a:schemeClr val="bg1"/>
                  </a:solidFill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Office of Academic Affairs</a:t>
              </a:r>
              <a:endParaRPr lang="ko-KR" altLang="en-US" sz="500" b="1" dirty="0">
                <a:solidFill>
                  <a:schemeClr val="bg1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</p:txBody>
        </p:sp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87210E15-8882-4F68-B26C-B669C57E32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1" y="4872028"/>
              <a:ext cx="170157" cy="220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294874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359853" y="1131590"/>
            <a:ext cx="2294874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슬라이드 번호 개체 틀 4"/>
          <p:cNvSpPr txBox="1">
            <a:spLocks/>
          </p:cNvSpPr>
          <p:nvPr userDrawn="1"/>
        </p:nvSpPr>
        <p:spPr>
          <a:xfrm>
            <a:off x="6316351" y="4876006"/>
            <a:ext cx="431893" cy="17488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6B54D8-E494-4907-95B8-B99BBA5EBF30}" type="slidenum">
              <a:rPr lang="ko-KR" altLang="en-US" sz="675" smtClean="0">
                <a:solidFill>
                  <a:schemeClr val="tx1">
                    <a:lumMod val="50000"/>
                    <a:lumOff val="50000"/>
                  </a:schemeClr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rPr>
              <a:t>‹#›</a:t>
            </a:fld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고려대학교B" panose="02020603020101020101" pitchFamily="18" charset="-127"/>
              <a:ea typeface="고려대학교B" panose="02020603020101020101" pitchFamily="18" charset="-127"/>
            </a:endParaRPr>
          </a:p>
        </p:txBody>
      </p:sp>
      <p:sp>
        <p:nvSpPr>
          <p:cNvPr id="17" name="날짜 개체 틀 2"/>
          <p:cNvSpPr>
            <a:spLocks noGrp="1"/>
          </p:cNvSpPr>
          <p:nvPr>
            <p:ph type="dt" sz="quarter" idx="13"/>
          </p:nvPr>
        </p:nvSpPr>
        <p:spPr>
          <a:xfrm>
            <a:off x="5598122" y="4872031"/>
            <a:ext cx="756329" cy="174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r" defTabSz="914400" rtl="0" eaLnBrk="1" latinLnBrk="1" hangingPunct="1">
              <a:defRPr lang="ko-KR" altLang="en-US" sz="675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고려대학교B" panose="02020603020101020101" pitchFamily="18" charset="-127"/>
                <a:ea typeface="고려대학교B" panose="02020603020101020101" pitchFamily="18" charset="-127"/>
                <a:cs typeface="+mn-cs"/>
              </a:defRPr>
            </a:lvl1pPr>
          </a:lstStyle>
          <a:p>
            <a:fld id="{1B7F8C2B-2033-4430-AD2B-8A9818ED3CC0}" type="datetime1">
              <a:rPr lang="ko-KR" altLang="en-US" smtClean="0"/>
              <a:t>2022-05-20</a:t>
            </a:fld>
            <a:endParaRPr lang="en-US" dirty="0"/>
          </a:p>
        </p:txBody>
      </p:sp>
      <p:cxnSp>
        <p:nvCxnSpPr>
          <p:cNvPr id="18" name="직선 연결선 17"/>
          <p:cNvCxnSpPr/>
          <p:nvPr userDrawn="1"/>
        </p:nvCxnSpPr>
        <p:spPr>
          <a:xfrm>
            <a:off x="6341963" y="4890941"/>
            <a:ext cx="0" cy="14401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F1B4CAB7-EBAE-43F1-89AA-DDC66ECB90BE}"/>
              </a:ext>
            </a:extLst>
          </p:cNvPr>
          <p:cNvGrpSpPr/>
          <p:nvPr userDrawn="1"/>
        </p:nvGrpSpPr>
        <p:grpSpPr>
          <a:xfrm>
            <a:off x="90492" y="4850291"/>
            <a:ext cx="1631995" cy="261610"/>
            <a:chOff x="90491" y="4850291"/>
            <a:chExt cx="1020847" cy="26161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350BBF-CB05-4E37-8596-DAE75855A63F}"/>
                </a:ext>
              </a:extLst>
            </p:cNvPr>
            <p:cNvSpPr txBox="1"/>
            <p:nvPr userDrawn="1"/>
          </p:nvSpPr>
          <p:spPr>
            <a:xfrm>
              <a:off x="242479" y="4850291"/>
              <a:ext cx="8688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ko-KR" altLang="en-US" sz="600" b="1" spc="0" dirty="0">
                  <a:solidFill>
                    <a:schemeClr val="bg1">
                      <a:lumMod val="50000"/>
                    </a:schemeClr>
                  </a:solidFill>
                  <a:effectLst/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고려대학교 교무처</a:t>
              </a:r>
              <a:endParaRPr lang="en-US" altLang="ko-KR" sz="600" b="1" spc="0" dirty="0">
                <a:solidFill>
                  <a:schemeClr val="bg1">
                    <a:lumMod val="50000"/>
                  </a:schemeClr>
                </a:solidFill>
                <a:effectLst/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  <a:p>
              <a:pPr algn="l"/>
              <a:r>
                <a:rPr lang="en-US" altLang="ko-KR" sz="500" b="1" dirty="0">
                  <a:solidFill>
                    <a:schemeClr val="bg1">
                      <a:lumMod val="50000"/>
                    </a:schemeClr>
                  </a:solidFill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Office of Academic Affairs</a:t>
              </a:r>
              <a:endParaRPr lang="ko-KR" altLang="en-US" sz="500" b="1" dirty="0">
                <a:solidFill>
                  <a:schemeClr val="bg1">
                    <a:lumMod val="50000"/>
                  </a:schemeClr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</p:txBody>
        </p:sp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124EB41C-F0A0-4D30-9EF4-3A189020DF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1" y="4872028"/>
              <a:ext cx="170157" cy="220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8877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83518"/>
            <a:ext cx="6858000" cy="3960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8854" y="231491"/>
            <a:ext cx="2088232" cy="44284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384885" y="231491"/>
            <a:ext cx="2088232" cy="44284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94956" y="231491"/>
            <a:ext cx="2088232" cy="44284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Rectangle 3"/>
          <p:cNvSpPr/>
          <p:nvPr userDrawn="1"/>
        </p:nvSpPr>
        <p:spPr>
          <a:xfrm>
            <a:off x="0" y="4803998"/>
            <a:ext cx="6858000" cy="339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8" name="슬라이드 번호 개체 틀 4"/>
          <p:cNvSpPr txBox="1">
            <a:spLocks/>
          </p:cNvSpPr>
          <p:nvPr userDrawn="1"/>
        </p:nvSpPr>
        <p:spPr>
          <a:xfrm>
            <a:off x="6316351" y="4876006"/>
            <a:ext cx="431893" cy="17488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6B54D8-E494-4907-95B8-B99BBA5EBF30}" type="slidenum">
              <a:rPr lang="ko-KR" altLang="en-US" sz="675" smtClean="0">
                <a:solidFill>
                  <a:schemeClr val="bg1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rPr>
              <a:t>‹#›</a:t>
            </a:fld>
            <a:endParaRPr lang="ko-KR" altLang="en-US" sz="900" dirty="0">
              <a:solidFill>
                <a:schemeClr val="bg1"/>
              </a:solidFill>
              <a:latin typeface="고려대학교B" panose="02020603020101020101" pitchFamily="18" charset="-127"/>
              <a:ea typeface="고려대학교B" panose="02020603020101020101" pitchFamily="18" charset="-127"/>
            </a:endParaRPr>
          </a:p>
        </p:txBody>
      </p:sp>
      <p:sp>
        <p:nvSpPr>
          <p:cNvPr id="21" name="날짜 개체 틀 2"/>
          <p:cNvSpPr>
            <a:spLocks noGrp="1"/>
          </p:cNvSpPr>
          <p:nvPr userDrawn="1">
            <p:ph type="dt" sz="quarter" idx="13"/>
          </p:nvPr>
        </p:nvSpPr>
        <p:spPr>
          <a:xfrm>
            <a:off x="5598122" y="4872031"/>
            <a:ext cx="756329" cy="174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r" defTabSz="914400" rtl="0" eaLnBrk="1" latinLnBrk="1" hangingPunct="1">
              <a:defRPr lang="ko-KR" altLang="en-US" sz="675" kern="1200" smtClean="0">
                <a:solidFill>
                  <a:schemeClr val="bg1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  <a:cs typeface="+mn-cs"/>
              </a:defRPr>
            </a:lvl1pPr>
          </a:lstStyle>
          <a:p>
            <a:fld id="{1B7F8C2B-2033-4430-AD2B-8A9818ED3CC0}" type="datetime1">
              <a:rPr lang="en-US" altLang="ko-KR" smtClean="0"/>
              <a:pPr/>
              <a:t>5/20/2022</a:t>
            </a:fld>
            <a:endParaRPr lang="en-US" dirty="0"/>
          </a:p>
        </p:txBody>
      </p:sp>
      <p:cxnSp>
        <p:nvCxnSpPr>
          <p:cNvPr id="22" name="직선 연결선 21"/>
          <p:cNvCxnSpPr/>
          <p:nvPr userDrawn="1"/>
        </p:nvCxnSpPr>
        <p:spPr>
          <a:xfrm>
            <a:off x="6341963" y="4890941"/>
            <a:ext cx="0" cy="1440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6F07199A-CE99-40C0-82EE-A883FACD7B17}"/>
              </a:ext>
            </a:extLst>
          </p:cNvPr>
          <p:cNvGrpSpPr/>
          <p:nvPr userDrawn="1"/>
        </p:nvGrpSpPr>
        <p:grpSpPr>
          <a:xfrm>
            <a:off x="90492" y="4850291"/>
            <a:ext cx="1631995" cy="261610"/>
            <a:chOff x="90491" y="4850291"/>
            <a:chExt cx="1020847" cy="26161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2F7BF8-070C-4D48-844D-6235B0750F13}"/>
                </a:ext>
              </a:extLst>
            </p:cNvPr>
            <p:cNvSpPr txBox="1"/>
            <p:nvPr userDrawn="1"/>
          </p:nvSpPr>
          <p:spPr>
            <a:xfrm>
              <a:off x="242479" y="4850291"/>
              <a:ext cx="8688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ko-KR" altLang="en-US" sz="600" b="1" spc="0" dirty="0">
                  <a:solidFill>
                    <a:schemeClr val="bg1"/>
                  </a:solidFill>
                  <a:effectLst/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고려대학교 교무처</a:t>
              </a:r>
              <a:endParaRPr lang="en-US" altLang="ko-KR" sz="600" b="1" spc="0" dirty="0">
                <a:solidFill>
                  <a:schemeClr val="bg1"/>
                </a:solidFill>
                <a:effectLst/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  <a:p>
              <a:pPr algn="l"/>
              <a:r>
                <a:rPr lang="en-US" altLang="ko-KR" sz="500" b="1" dirty="0">
                  <a:solidFill>
                    <a:schemeClr val="bg1"/>
                  </a:solidFill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Office of Academic Affairs</a:t>
              </a:r>
              <a:endParaRPr lang="ko-KR" altLang="en-US" sz="500" b="1" dirty="0">
                <a:solidFill>
                  <a:schemeClr val="bg1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</p:txBody>
        </p:sp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074257AF-FF34-49BB-85E7-0F60907A4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1" y="4872028"/>
              <a:ext cx="170157" cy="220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/>
          <p:cNvSpPr/>
          <p:nvPr userDrawn="1"/>
        </p:nvSpPr>
        <p:spPr>
          <a:xfrm>
            <a:off x="0" y="483518"/>
            <a:ext cx="6858000" cy="3960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8854" y="231491"/>
            <a:ext cx="2088232" cy="44284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384885" y="231491"/>
            <a:ext cx="2088232" cy="44284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3" name="Rectangle 3"/>
          <p:cNvSpPr/>
          <p:nvPr userDrawn="1"/>
        </p:nvSpPr>
        <p:spPr>
          <a:xfrm>
            <a:off x="0" y="4803998"/>
            <a:ext cx="6858000" cy="339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1" name="텍스트 개체 틀 12"/>
          <p:cNvSpPr>
            <a:spLocks noGrp="1"/>
          </p:cNvSpPr>
          <p:nvPr>
            <p:ph type="body" sz="quarter" idx="16" hasCustomPrompt="1"/>
          </p:nvPr>
        </p:nvSpPr>
        <p:spPr>
          <a:xfrm>
            <a:off x="4590915" y="555526"/>
            <a:ext cx="2157329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accent3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defRPr>
            </a:lvl1pPr>
            <a:lvl2pPr marL="3429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2pPr>
            <a:lvl3pPr marL="6858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3pPr>
            <a:lvl4pPr marL="10287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4pPr>
            <a:lvl5pPr marL="13716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제목</a:t>
            </a:r>
            <a:r>
              <a:rPr lang="en-US" altLang="ko-KR" dirty="0"/>
              <a:t> _ </a:t>
            </a:r>
            <a:r>
              <a:rPr lang="ko-KR" altLang="en-US" dirty="0"/>
              <a:t>고려대학교</a:t>
            </a:r>
            <a:r>
              <a:rPr lang="en-US" altLang="ko-KR" dirty="0"/>
              <a:t>B 24pt</a:t>
            </a:r>
            <a:endParaRPr lang="ko-KR" altLang="en-US" dirty="0"/>
          </a:p>
        </p:txBody>
      </p:sp>
      <p:sp>
        <p:nvSpPr>
          <p:cNvPr id="16" name="텍스트 개체 틀 9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590914" y="1566511"/>
            <a:ext cx="2157329" cy="1857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1pPr>
            <a:lvl2pPr marL="342900" indent="0">
              <a:buNone/>
              <a:defRPr sz="16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2pPr>
            <a:lvl3pPr marL="68580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3pPr>
            <a:lvl4pPr marL="10287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4pPr>
            <a:lvl5pPr marL="13716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본 </a:t>
            </a:r>
            <a:r>
              <a:rPr lang="en-US" altLang="ko-KR" dirty="0"/>
              <a:t>PPT</a:t>
            </a:r>
            <a:r>
              <a:rPr lang="ko-KR" altLang="en-US" dirty="0"/>
              <a:t>는 고려대학교 서체를 기본으로 사용합니다</a:t>
            </a:r>
            <a:r>
              <a:rPr lang="en-US" altLang="ko-KR" dirty="0"/>
              <a:t>. </a:t>
            </a:r>
            <a:r>
              <a:rPr lang="ko-KR" altLang="en-US" dirty="0"/>
              <a:t>본문은 고려대학교</a:t>
            </a:r>
            <a:r>
              <a:rPr lang="en-US" altLang="ko-KR" dirty="0"/>
              <a:t>M </a:t>
            </a:r>
            <a:r>
              <a:rPr lang="ko-KR" altLang="en-US" dirty="0"/>
              <a:t>서체로 작업해 주시기 바랍니다</a:t>
            </a:r>
            <a:r>
              <a:rPr lang="en-US" altLang="ko-KR" dirty="0"/>
              <a:t>. </a:t>
            </a:r>
            <a:r>
              <a:rPr lang="ko-KR" altLang="en-US" dirty="0"/>
              <a:t>제목 </a:t>
            </a:r>
            <a:r>
              <a:rPr lang="en-US" altLang="ko-KR" dirty="0"/>
              <a:t>24pt, </a:t>
            </a:r>
            <a:r>
              <a:rPr lang="ko-KR" altLang="en-US" dirty="0"/>
              <a:t>소제목</a:t>
            </a:r>
            <a:r>
              <a:rPr lang="en-US" altLang="ko-KR" dirty="0"/>
              <a:t>16pt</a:t>
            </a:r>
            <a:r>
              <a:rPr lang="ko-KR" altLang="en-US" dirty="0"/>
              <a:t>는 지켜주시되 본문에 들어가는 내용의 서체 사이즈는 </a:t>
            </a:r>
            <a:r>
              <a:rPr lang="en-US" altLang="ko-KR" dirty="0"/>
              <a:t>12~9pt</a:t>
            </a:r>
            <a:r>
              <a:rPr lang="ko-KR" altLang="en-US" dirty="0"/>
              <a:t>에서 사용하시기 바랍니다</a:t>
            </a:r>
            <a:r>
              <a:rPr lang="en-US" altLang="ko-KR" dirty="0"/>
              <a:t>. </a:t>
            </a:r>
            <a:r>
              <a:rPr lang="ko-KR" altLang="en-US" dirty="0"/>
              <a:t>로고와 아이콘 및 단과대학 상징은 첨부한 이미지를 활용할 수 있습니다</a:t>
            </a:r>
            <a:r>
              <a:rPr lang="en-US" altLang="ko-KR" dirty="0"/>
              <a:t>. </a:t>
            </a:r>
          </a:p>
        </p:txBody>
      </p:sp>
      <p:sp>
        <p:nvSpPr>
          <p:cNvPr id="17" name="텍스트 개체 틀 9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590913" y="3498417"/>
            <a:ext cx="2157330" cy="4327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i="0">
                <a:solidFill>
                  <a:schemeClr val="accent2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defRPr>
            </a:lvl1pPr>
            <a:lvl2pPr marL="342900" indent="0">
              <a:buNone/>
              <a:defRPr sz="16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2pPr>
            <a:lvl3pPr marL="68580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3pPr>
            <a:lvl4pPr marL="10287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4pPr>
            <a:lvl5pPr marL="13716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5pPr>
          </a:lstStyle>
          <a:p>
            <a:pPr lvl="0"/>
            <a:r>
              <a:rPr lang="en-US" altLang="ko-KR" dirty="0"/>
              <a:t>* </a:t>
            </a:r>
            <a:r>
              <a:rPr lang="ko-KR" altLang="en-US" dirty="0"/>
              <a:t>캡션을 제외한 본문의 최소 사이즈는 </a:t>
            </a:r>
            <a:r>
              <a:rPr lang="en-US" altLang="ko-KR" dirty="0"/>
              <a:t>9pt</a:t>
            </a:r>
            <a:r>
              <a:rPr lang="ko-KR" altLang="en-US" dirty="0"/>
              <a:t>로 지정합니다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24" name="슬라이드 번호 개체 틀 4"/>
          <p:cNvSpPr txBox="1">
            <a:spLocks/>
          </p:cNvSpPr>
          <p:nvPr userDrawn="1"/>
        </p:nvSpPr>
        <p:spPr>
          <a:xfrm>
            <a:off x="6316351" y="4876006"/>
            <a:ext cx="431893" cy="17488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6B54D8-E494-4907-95B8-B99BBA5EBF30}" type="slidenum">
              <a:rPr lang="ko-KR" altLang="en-US" sz="675" smtClean="0">
                <a:solidFill>
                  <a:schemeClr val="bg1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rPr>
              <a:t>‹#›</a:t>
            </a:fld>
            <a:endParaRPr lang="ko-KR" altLang="en-US" sz="900" dirty="0">
              <a:solidFill>
                <a:schemeClr val="bg1"/>
              </a:solidFill>
              <a:latin typeface="고려대학교B" panose="02020603020101020101" pitchFamily="18" charset="-127"/>
              <a:ea typeface="고려대학교B" panose="02020603020101020101" pitchFamily="18" charset="-127"/>
            </a:endParaRPr>
          </a:p>
        </p:txBody>
      </p:sp>
      <p:sp>
        <p:nvSpPr>
          <p:cNvPr id="25" name="날짜 개체 틀 2"/>
          <p:cNvSpPr>
            <a:spLocks noGrp="1"/>
          </p:cNvSpPr>
          <p:nvPr userDrawn="1">
            <p:ph type="dt" sz="quarter" idx="13"/>
          </p:nvPr>
        </p:nvSpPr>
        <p:spPr>
          <a:xfrm>
            <a:off x="5598122" y="4872031"/>
            <a:ext cx="756329" cy="174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r" defTabSz="914400" rtl="0" eaLnBrk="1" latinLnBrk="1" hangingPunct="1">
              <a:defRPr lang="ko-KR" altLang="en-US" sz="675" kern="1200" smtClean="0">
                <a:solidFill>
                  <a:schemeClr val="bg1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  <a:cs typeface="+mn-cs"/>
              </a:defRPr>
            </a:lvl1pPr>
          </a:lstStyle>
          <a:p>
            <a:fld id="{1B7F8C2B-2033-4430-AD2B-8A9818ED3CC0}" type="datetime1">
              <a:rPr lang="en-US" altLang="ko-KR" smtClean="0"/>
              <a:pPr/>
              <a:t>5/20/2022</a:t>
            </a:fld>
            <a:endParaRPr lang="en-US" dirty="0"/>
          </a:p>
        </p:txBody>
      </p:sp>
      <p:cxnSp>
        <p:nvCxnSpPr>
          <p:cNvPr id="26" name="직선 연결선 25"/>
          <p:cNvCxnSpPr/>
          <p:nvPr userDrawn="1"/>
        </p:nvCxnSpPr>
        <p:spPr>
          <a:xfrm>
            <a:off x="6341963" y="4890941"/>
            <a:ext cx="0" cy="1440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76FFAAE4-F77C-4612-B392-5BFC9788C08D}"/>
              </a:ext>
            </a:extLst>
          </p:cNvPr>
          <p:cNvGrpSpPr/>
          <p:nvPr userDrawn="1"/>
        </p:nvGrpSpPr>
        <p:grpSpPr>
          <a:xfrm>
            <a:off x="90492" y="4850291"/>
            <a:ext cx="1631995" cy="261610"/>
            <a:chOff x="90491" y="4850291"/>
            <a:chExt cx="1020847" cy="26161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F598877-CDA7-49B1-919C-924ABA09EF76}"/>
                </a:ext>
              </a:extLst>
            </p:cNvPr>
            <p:cNvSpPr txBox="1"/>
            <p:nvPr userDrawn="1"/>
          </p:nvSpPr>
          <p:spPr>
            <a:xfrm>
              <a:off x="242479" y="4850291"/>
              <a:ext cx="8688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ko-KR" altLang="en-US" sz="600" b="1" spc="0" dirty="0">
                  <a:solidFill>
                    <a:schemeClr val="bg1"/>
                  </a:solidFill>
                  <a:effectLst/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고려대학교 교무처</a:t>
              </a:r>
              <a:endParaRPr lang="en-US" altLang="ko-KR" sz="600" b="1" spc="0" dirty="0">
                <a:solidFill>
                  <a:schemeClr val="bg1"/>
                </a:solidFill>
                <a:effectLst/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  <a:p>
              <a:pPr algn="l"/>
              <a:r>
                <a:rPr lang="en-US" altLang="ko-KR" sz="500" b="1" dirty="0">
                  <a:solidFill>
                    <a:schemeClr val="bg1"/>
                  </a:solidFill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Office of Academic Affairs</a:t>
              </a:r>
              <a:endParaRPr lang="ko-KR" altLang="en-US" sz="500" b="1" dirty="0">
                <a:solidFill>
                  <a:schemeClr val="bg1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</p:txBody>
        </p:sp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B503C732-D107-4A9C-9560-C342117DB9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1" y="4872028"/>
              <a:ext cx="170157" cy="220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4337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41663" y="195486"/>
            <a:ext cx="1926034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721033" y="195486"/>
            <a:ext cx="1926034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41663" y="2417547"/>
            <a:ext cx="1926034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721033" y="2417547"/>
            <a:ext cx="1926034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8" name="Rectangle 3"/>
          <p:cNvSpPr/>
          <p:nvPr userDrawn="1"/>
        </p:nvSpPr>
        <p:spPr>
          <a:xfrm>
            <a:off x="0" y="4803998"/>
            <a:ext cx="6858000" cy="339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8" name="슬라이드 번호 개체 틀 4"/>
          <p:cNvSpPr txBox="1">
            <a:spLocks/>
          </p:cNvSpPr>
          <p:nvPr userDrawn="1"/>
        </p:nvSpPr>
        <p:spPr>
          <a:xfrm>
            <a:off x="6316351" y="4876006"/>
            <a:ext cx="431893" cy="17488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6B54D8-E494-4907-95B8-B99BBA5EBF30}" type="slidenum">
              <a:rPr lang="ko-KR" altLang="en-US" sz="675" smtClean="0">
                <a:solidFill>
                  <a:schemeClr val="bg1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rPr>
              <a:t>‹#›</a:t>
            </a:fld>
            <a:endParaRPr lang="ko-KR" altLang="en-US" sz="900" dirty="0">
              <a:solidFill>
                <a:schemeClr val="bg1"/>
              </a:solidFill>
              <a:latin typeface="고려대학교B" panose="02020603020101020101" pitchFamily="18" charset="-127"/>
              <a:ea typeface="고려대학교B" panose="02020603020101020101" pitchFamily="18" charset="-127"/>
            </a:endParaRPr>
          </a:p>
        </p:txBody>
      </p:sp>
      <p:sp>
        <p:nvSpPr>
          <p:cNvPr id="22" name="날짜 개체 틀 2"/>
          <p:cNvSpPr>
            <a:spLocks noGrp="1"/>
          </p:cNvSpPr>
          <p:nvPr userDrawn="1">
            <p:ph type="dt" sz="quarter" idx="15"/>
          </p:nvPr>
        </p:nvSpPr>
        <p:spPr>
          <a:xfrm>
            <a:off x="5598122" y="4872031"/>
            <a:ext cx="756329" cy="174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r" defTabSz="914400" rtl="0" eaLnBrk="1" latinLnBrk="1" hangingPunct="1">
              <a:defRPr lang="ko-KR" altLang="en-US" sz="675" kern="1200" smtClean="0">
                <a:solidFill>
                  <a:schemeClr val="bg1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  <a:cs typeface="+mn-cs"/>
              </a:defRPr>
            </a:lvl1pPr>
          </a:lstStyle>
          <a:p>
            <a:fld id="{1B7F8C2B-2033-4430-AD2B-8A9818ED3CC0}" type="datetime1">
              <a:rPr lang="en-US" altLang="ko-KR" smtClean="0"/>
              <a:pPr/>
              <a:t>5/20/2022</a:t>
            </a:fld>
            <a:endParaRPr lang="en-US" dirty="0"/>
          </a:p>
        </p:txBody>
      </p:sp>
      <p:cxnSp>
        <p:nvCxnSpPr>
          <p:cNvPr id="23" name="직선 연결선 22"/>
          <p:cNvCxnSpPr/>
          <p:nvPr userDrawn="1"/>
        </p:nvCxnSpPr>
        <p:spPr>
          <a:xfrm>
            <a:off x="6341963" y="4890941"/>
            <a:ext cx="0" cy="1440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DCF371E5-74AD-4763-A6D8-3D41F15D88D8}"/>
              </a:ext>
            </a:extLst>
          </p:cNvPr>
          <p:cNvGrpSpPr/>
          <p:nvPr userDrawn="1"/>
        </p:nvGrpSpPr>
        <p:grpSpPr>
          <a:xfrm>
            <a:off x="90492" y="4850291"/>
            <a:ext cx="1631995" cy="261610"/>
            <a:chOff x="90491" y="4850291"/>
            <a:chExt cx="1020847" cy="26161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1BA24A-239E-44FC-B0FC-7517BC478B82}"/>
                </a:ext>
              </a:extLst>
            </p:cNvPr>
            <p:cNvSpPr txBox="1"/>
            <p:nvPr userDrawn="1"/>
          </p:nvSpPr>
          <p:spPr>
            <a:xfrm>
              <a:off x="242479" y="4850291"/>
              <a:ext cx="8688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ko-KR" altLang="en-US" sz="600" b="1" spc="0" dirty="0">
                  <a:solidFill>
                    <a:schemeClr val="bg1"/>
                  </a:solidFill>
                  <a:effectLst/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고려대학교 교무처</a:t>
              </a:r>
              <a:endParaRPr lang="en-US" altLang="ko-KR" sz="600" b="1" spc="0" dirty="0">
                <a:solidFill>
                  <a:schemeClr val="bg1"/>
                </a:solidFill>
                <a:effectLst/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  <a:p>
              <a:pPr algn="l"/>
              <a:r>
                <a:rPr lang="en-US" altLang="ko-KR" sz="500" b="1" dirty="0">
                  <a:solidFill>
                    <a:schemeClr val="bg1"/>
                  </a:solidFill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Office of Academic Affairs</a:t>
              </a:r>
              <a:endParaRPr lang="ko-KR" altLang="en-US" sz="500" b="1" dirty="0">
                <a:solidFill>
                  <a:schemeClr val="bg1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</p:txBody>
        </p:sp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8850A01F-D311-41B2-BBA5-B1601042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1" y="4872028"/>
              <a:ext cx="170157" cy="220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939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3"/>
            <a:ext cx="6858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11" y="4148306"/>
            <a:ext cx="6858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2348881" y="987574"/>
            <a:ext cx="2143382" cy="21983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0658" y="339502"/>
            <a:ext cx="2484096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996952" y="339502"/>
            <a:ext cx="351039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996952" y="1815574"/>
            <a:ext cx="108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212147" y="1815574"/>
            <a:ext cx="108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27342" y="1815574"/>
            <a:ext cx="108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9" name="Rectangle 3"/>
          <p:cNvSpPr/>
          <p:nvPr userDrawn="1"/>
        </p:nvSpPr>
        <p:spPr>
          <a:xfrm>
            <a:off x="0" y="4803998"/>
            <a:ext cx="6858000" cy="339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5" name="텍스트 개체 틀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0659" y="3291648"/>
            <a:ext cx="6156684" cy="4207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3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defRPr>
            </a:lvl1pPr>
            <a:lvl2pPr marL="3429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2pPr>
            <a:lvl3pPr marL="6858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3pPr>
            <a:lvl4pPr marL="10287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4pPr>
            <a:lvl5pPr marL="13716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제목</a:t>
            </a:r>
            <a:r>
              <a:rPr lang="en-US" altLang="ko-KR" dirty="0"/>
              <a:t> _ </a:t>
            </a:r>
            <a:r>
              <a:rPr lang="ko-KR" altLang="en-US" dirty="0"/>
              <a:t>고려대학교</a:t>
            </a:r>
            <a:r>
              <a:rPr lang="en-US" altLang="ko-KR" dirty="0"/>
              <a:t>B 24pt</a:t>
            </a:r>
            <a:endParaRPr lang="ko-KR" altLang="en-US" dirty="0"/>
          </a:p>
        </p:txBody>
      </p:sp>
      <p:sp>
        <p:nvSpPr>
          <p:cNvPr id="17" name="텍스트 개체 틀 9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6276" y="3802892"/>
            <a:ext cx="6181067" cy="643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1pPr>
            <a:lvl2pPr marL="342900" indent="0">
              <a:buNone/>
              <a:defRPr sz="16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2pPr>
            <a:lvl3pPr marL="68580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3pPr>
            <a:lvl4pPr marL="10287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4pPr>
            <a:lvl5pPr marL="13716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본 </a:t>
            </a:r>
            <a:r>
              <a:rPr lang="en-US" altLang="ko-KR" dirty="0"/>
              <a:t>PPT</a:t>
            </a:r>
            <a:r>
              <a:rPr lang="ko-KR" altLang="en-US" dirty="0"/>
              <a:t>는 고려대학교 서체를 기본으로 사용합니다</a:t>
            </a:r>
            <a:r>
              <a:rPr lang="en-US" altLang="ko-KR" dirty="0"/>
              <a:t>. </a:t>
            </a:r>
            <a:r>
              <a:rPr lang="ko-KR" altLang="en-US" dirty="0"/>
              <a:t>본문은 고려대학교</a:t>
            </a:r>
            <a:r>
              <a:rPr lang="en-US" altLang="ko-KR" dirty="0"/>
              <a:t>M </a:t>
            </a:r>
            <a:r>
              <a:rPr lang="ko-KR" altLang="en-US" dirty="0"/>
              <a:t>서체로 작업해 주시기 바랍니다</a:t>
            </a:r>
            <a:r>
              <a:rPr lang="en-US" altLang="ko-KR" dirty="0"/>
              <a:t>. </a:t>
            </a:r>
            <a:r>
              <a:rPr lang="ko-KR" altLang="en-US" dirty="0"/>
              <a:t>제목 </a:t>
            </a:r>
            <a:r>
              <a:rPr lang="en-US" altLang="ko-KR" dirty="0"/>
              <a:t>24pt, </a:t>
            </a:r>
            <a:r>
              <a:rPr lang="ko-KR" altLang="en-US" dirty="0"/>
              <a:t>소제목</a:t>
            </a:r>
            <a:r>
              <a:rPr lang="en-US" altLang="ko-KR" dirty="0"/>
              <a:t>16pt</a:t>
            </a:r>
            <a:r>
              <a:rPr lang="ko-KR" altLang="en-US" dirty="0"/>
              <a:t>는 지켜주시되 본문에 들어가는 내용의 서체 사이즈는 </a:t>
            </a:r>
            <a:r>
              <a:rPr lang="en-US" altLang="ko-KR" dirty="0"/>
              <a:t>12~9pt</a:t>
            </a:r>
            <a:r>
              <a:rPr lang="ko-KR" altLang="en-US" dirty="0"/>
              <a:t>에서 사용하시기 바랍니다</a:t>
            </a:r>
            <a:r>
              <a:rPr lang="en-US" altLang="ko-KR" dirty="0"/>
              <a:t>. </a:t>
            </a:r>
            <a:r>
              <a:rPr lang="ko-KR" altLang="en-US" dirty="0"/>
              <a:t>로고와 아이콘 및 단과대학 상징은 첨부한 이미지를 활용할 수 있습니다</a:t>
            </a:r>
            <a:r>
              <a:rPr lang="en-US" altLang="ko-KR" dirty="0"/>
              <a:t>. </a:t>
            </a:r>
          </a:p>
        </p:txBody>
      </p:sp>
      <p:sp>
        <p:nvSpPr>
          <p:cNvPr id="18" name="텍스트 개체 틀 9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26276" y="4518093"/>
            <a:ext cx="6181067" cy="216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i="0">
                <a:solidFill>
                  <a:schemeClr val="accent2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defRPr>
            </a:lvl1pPr>
            <a:lvl2pPr marL="342900" indent="0">
              <a:buNone/>
              <a:defRPr sz="16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2pPr>
            <a:lvl3pPr marL="68580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3pPr>
            <a:lvl4pPr marL="10287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4pPr>
            <a:lvl5pPr marL="13716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5pPr>
          </a:lstStyle>
          <a:p>
            <a:pPr lvl="0"/>
            <a:r>
              <a:rPr lang="en-US" altLang="ko-KR" dirty="0"/>
              <a:t>* </a:t>
            </a:r>
            <a:r>
              <a:rPr lang="ko-KR" altLang="en-US" dirty="0"/>
              <a:t>캡션을 제외한 본문의 최소 사이즈는 </a:t>
            </a:r>
            <a:r>
              <a:rPr lang="en-US" altLang="ko-KR" dirty="0"/>
              <a:t>9pt</a:t>
            </a:r>
            <a:r>
              <a:rPr lang="ko-KR" altLang="en-US" dirty="0"/>
              <a:t>로 지정합니다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22" name="슬라이드 번호 개체 틀 4"/>
          <p:cNvSpPr txBox="1">
            <a:spLocks/>
          </p:cNvSpPr>
          <p:nvPr userDrawn="1"/>
        </p:nvSpPr>
        <p:spPr>
          <a:xfrm>
            <a:off x="6316351" y="4876006"/>
            <a:ext cx="431893" cy="17488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6B54D8-E494-4907-95B8-B99BBA5EBF30}" type="slidenum">
              <a:rPr lang="ko-KR" altLang="en-US" sz="675" smtClean="0">
                <a:solidFill>
                  <a:schemeClr val="bg1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rPr>
              <a:t>‹#›</a:t>
            </a:fld>
            <a:r>
              <a:rPr lang="en-US" altLang="ko-KR" sz="675" dirty="0">
                <a:solidFill>
                  <a:schemeClr val="bg1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rPr>
              <a:t>/11</a:t>
            </a:r>
            <a:endParaRPr lang="ko-KR" altLang="en-US" sz="900" dirty="0">
              <a:solidFill>
                <a:schemeClr val="bg1"/>
              </a:solidFill>
              <a:latin typeface="고려대학교B" panose="02020603020101020101" pitchFamily="18" charset="-127"/>
              <a:ea typeface="고려대학교B" panose="02020603020101020101" pitchFamily="18" charset="-127"/>
            </a:endParaRPr>
          </a:p>
        </p:txBody>
      </p:sp>
      <p:sp>
        <p:nvSpPr>
          <p:cNvPr id="23" name="날짜 개체 틀 2"/>
          <p:cNvSpPr>
            <a:spLocks noGrp="1"/>
          </p:cNvSpPr>
          <p:nvPr userDrawn="1">
            <p:ph type="dt" sz="quarter" idx="22"/>
          </p:nvPr>
        </p:nvSpPr>
        <p:spPr>
          <a:xfrm>
            <a:off x="5598122" y="4872031"/>
            <a:ext cx="756329" cy="174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r" defTabSz="914400" rtl="0" eaLnBrk="1" latinLnBrk="1" hangingPunct="1">
              <a:defRPr lang="ko-KR" altLang="en-US" sz="675" kern="1200" smtClean="0">
                <a:solidFill>
                  <a:schemeClr val="bg1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  <a:cs typeface="+mn-cs"/>
              </a:defRPr>
            </a:lvl1pPr>
          </a:lstStyle>
          <a:p>
            <a:fld id="{1B7F8C2B-2033-4430-AD2B-8A9818ED3CC0}" type="datetime1">
              <a:rPr lang="en-US" altLang="ko-KR" smtClean="0"/>
              <a:pPr/>
              <a:t>5/20/2022</a:t>
            </a:fld>
            <a:endParaRPr lang="en-US" dirty="0"/>
          </a:p>
        </p:txBody>
      </p:sp>
      <p:cxnSp>
        <p:nvCxnSpPr>
          <p:cNvPr id="24" name="직선 연결선 23"/>
          <p:cNvCxnSpPr/>
          <p:nvPr userDrawn="1"/>
        </p:nvCxnSpPr>
        <p:spPr>
          <a:xfrm>
            <a:off x="6341963" y="4890941"/>
            <a:ext cx="0" cy="1440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CAC2C086-F6DE-47FF-A1CF-89454CC9558D}"/>
              </a:ext>
            </a:extLst>
          </p:cNvPr>
          <p:cNvGrpSpPr/>
          <p:nvPr userDrawn="1"/>
        </p:nvGrpSpPr>
        <p:grpSpPr>
          <a:xfrm>
            <a:off x="90492" y="4850291"/>
            <a:ext cx="1631995" cy="261610"/>
            <a:chOff x="90491" y="4850291"/>
            <a:chExt cx="1020847" cy="26161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2202EBF-9E93-4D35-B536-E74E5C48C0BD}"/>
                </a:ext>
              </a:extLst>
            </p:cNvPr>
            <p:cNvSpPr txBox="1"/>
            <p:nvPr userDrawn="1"/>
          </p:nvSpPr>
          <p:spPr>
            <a:xfrm>
              <a:off x="242479" y="4850291"/>
              <a:ext cx="8688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ko-KR" altLang="en-US" sz="600" b="1" spc="0" dirty="0">
                  <a:solidFill>
                    <a:schemeClr val="bg1"/>
                  </a:solidFill>
                  <a:effectLst/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고려대학교 교무처</a:t>
              </a:r>
              <a:endParaRPr lang="en-US" altLang="ko-KR" sz="600" b="1" spc="0" dirty="0">
                <a:solidFill>
                  <a:schemeClr val="bg1"/>
                </a:solidFill>
                <a:effectLst/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  <a:p>
              <a:pPr algn="l"/>
              <a:r>
                <a:rPr lang="en-US" altLang="ko-KR" sz="500" b="1" dirty="0">
                  <a:solidFill>
                    <a:schemeClr val="bg1"/>
                  </a:solidFill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Office of Academic Affairs</a:t>
              </a:r>
              <a:endParaRPr lang="ko-KR" altLang="en-US" sz="500" b="1" dirty="0">
                <a:solidFill>
                  <a:schemeClr val="bg1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</p:txBody>
        </p:sp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4B871AFB-EFF1-4615-B9E4-57C028FEBE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1" y="4872028"/>
              <a:ext cx="170157" cy="220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6858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고려대학교B" panose="02020603020101020101" pitchFamily="18" charset="-127"/>
                <a:ea typeface="고려대학교B" panose="02020603020101020101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260649" y="1131590"/>
            <a:ext cx="2371406" cy="3456384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399806" y="1239547"/>
            <a:ext cx="8139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137215" y="1266390"/>
            <a:ext cx="502331" cy="3767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sp>
        <p:nvSpPr>
          <p:cNvPr id="15" name="슬라이드 번호 개체 틀 4"/>
          <p:cNvSpPr txBox="1">
            <a:spLocks/>
          </p:cNvSpPr>
          <p:nvPr userDrawn="1"/>
        </p:nvSpPr>
        <p:spPr>
          <a:xfrm>
            <a:off x="6316351" y="4876006"/>
            <a:ext cx="431893" cy="17488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6B54D8-E494-4907-95B8-B99BBA5EBF30}" type="slidenum">
              <a:rPr lang="ko-KR" altLang="en-US" sz="675" smtClean="0">
                <a:solidFill>
                  <a:schemeClr val="tx1">
                    <a:lumMod val="50000"/>
                    <a:lumOff val="50000"/>
                  </a:schemeClr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rPr>
              <a:pPr/>
              <a:t>‹#›</a:t>
            </a:fld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고려대학교B" panose="02020603020101020101" pitchFamily="18" charset="-127"/>
              <a:ea typeface="고려대학교B" panose="02020603020101020101" pitchFamily="18" charset="-127"/>
            </a:endParaRPr>
          </a:p>
        </p:txBody>
      </p:sp>
      <p:sp>
        <p:nvSpPr>
          <p:cNvPr id="20" name="날짜 개체 틀 2"/>
          <p:cNvSpPr>
            <a:spLocks noGrp="1"/>
          </p:cNvSpPr>
          <p:nvPr>
            <p:ph type="dt" sz="quarter" idx="13"/>
          </p:nvPr>
        </p:nvSpPr>
        <p:spPr>
          <a:xfrm>
            <a:off x="5598122" y="4872031"/>
            <a:ext cx="756329" cy="174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r" defTabSz="914400" rtl="0" eaLnBrk="1" latinLnBrk="1" hangingPunct="1">
              <a:defRPr lang="ko-KR" altLang="en-US" sz="675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고려대학교B" panose="02020603020101020101" pitchFamily="18" charset="-127"/>
                <a:ea typeface="고려대학교B" panose="02020603020101020101" pitchFamily="18" charset="-127"/>
                <a:cs typeface="+mn-cs"/>
              </a:defRPr>
            </a:lvl1pPr>
          </a:lstStyle>
          <a:p>
            <a:fld id="{1B7F8C2B-2033-4430-AD2B-8A9818ED3CC0}" type="datetime1">
              <a:rPr lang="ko-KR" altLang="en-US" smtClean="0"/>
              <a:t>2022-05-20</a:t>
            </a:fld>
            <a:endParaRPr lang="en-US" dirty="0"/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6341963" y="4890941"/>
            <a:ext cx="0" cy="14401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D1C0259F-8E4F-4FDF-821E-9953A401A933}"/>
              </a:ext>
            </a:extLst>
          </p:cNvPr>
          <p:cNvGrpSpPr/>
          <p:nvPr userDrawn="1"/>
        </p:nvGrpSpPr>
        <p:grpSpPr>
          <a:xfrm>
            <a:off x="90492" y="4850291"/>
            <a:ext cx="1631995" cy="261610"/>
            <a:chOff x="90491" y="4850291"/>
            <a:chExt cx="1020847" cy="2616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1DBA20-C4B9-48A4-843F-67BD62A3EA5C}"/>
                </a:ext>
              </a:extLst>
            </p:cNvPr>
            <p:cNvSpPr txBox="1"/>
            <p:nvPr userDrawn="1"/>
          </p:nvSpPr>
          <p:spPr>
            <a:xfrm>
              <a:off x="242479" y="4850291"/>
              <a:ext cx="8688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ko-KR" altLang="en-US" sz="600" b="1" spc="0" dirty="0">
                  <a:solidFill>
                    <a:schemeClr val="bg1">
                      <a:lumMod val="50000"/>
                    </a:schemeClr>
                  </a:solidFill>
                  <a:effectLst/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고려대학교 교무처</a:t>
              </a:r>
              <a:endParaRPr lang="en-US" altLang="ko-KR" sz="600" b="1" spc="0" dirty="0">
                <a:solidFill>
                  <a:schemeClr val="bg1">
                    <a:lumMod val="50000"/>
                  </a:schemeClr>
                </a:solidFill>
                <a:effectLst/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  <a:p>
              <a:pPr algn="l"/>
              <a:r>
                <a:rPr lang="en-US" altLang="ko-KR" sz="500" b="1" dirty="0">
                  <a:solidFill>
                    <a:schemeClr val="bg1">
                      <a:lumMod val="50000"/>
                    </a:schemeClr>
                  </a:solidFill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Office of Academic Affairs</a:t>
              </a:r>
              <a:endParaRPr lang="ko-KR" altLang="en-US" sz="500" b="1" dirty="0">
                <a:solidFill>
                  <a:schemeClr val="bg1">
                    <a:lumMod val="50000"/>
                  </a:schemeClr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</p:txBody>
        </p:sp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0EAA1C4C-3AE3-4111-A138-7C8235245F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1" y="4872028"/>
              <a:ext cx="170157" cy="220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6858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" name="Rectangle 1"/>
          <p:cNvSpPr/>
          <p:nvPr userDrawn="1"/>
        </p:nvSpPr>
        <p:spPr>
          <a:xfrm>
            <a:off x="1587081" y="843558"/>
            <a:ext cx="3672408" cy="34563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587081" y="0"/>
            <a:ext cx="3672408" cy="1954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1587081" y="4948014"/>
            <a:ext cx="3672408" cy="1954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87081" y="2689478"/>
            <a:ext cx="3672408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ko-KR" altLang="en-US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간지</a:t>
            </a:r>
            <a:r>
              <a:rPr lang="en-US" altLang="ko-KR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. </a:t>
            </a:r>
            <a:r>
              <a:rPr lang="ko-KR" altLang="en-US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고려대학교</a:t>
            </a:r>
            <a:r>
              <a:rPr lang="en-US" altLang="ko-KR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B 27pt</a:t>
            </a:r>
            <a:endParaRPr lang="ko-KR" altLang="en-US" dirty="0">
              <a:latin typeface="고려대학교B" panose="02020603020101020101" pitchFamily="18" charset="-127"/>
              <a:ea typeface="고려대학교B" panose="02020603020101020101" pitchFamily="18" charset="-127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587081" y="3494710"/>
            <a:ext cx="3672408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ko-KR" altLang="en-US" sz="120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고려대학교 </a:t>
            </a:r>
            <a:r>
              <a:rPr lang="en-US" altLang="ko-KR" sz="120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B 12pt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"/>
          <p:cNvSpPr/>
          <p:nvPr userDrawn="1"/>
        </p:nvSpPr>
        <p:spPr>
          <a:xfrm flipH="1">
            <a:off x="-1" y="-6412"/>
            <a:ext cx="6858001" cy="514991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225"/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944167" y="2085696"/>
            <a:ext cx="5023247" cy="4857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accent3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defRPr>
            </a:lvl1pPr>
            <a:lvl2pPr marL="342900" indent="0">
              <a:buFontTx/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2pPr>
            <a:lvl3pPr marL="685800" indent="0">
              <a:buFontTx/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3pPr>
            <a:lvl4pPr marL="1028700" indent="0">
              <a:buFontTx/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4pPr>
            <a:lvl5pPr marL="1371600" indent="0">
              <a:buFontTx/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5pPr>
          </a:lstStyle>
          <a:p>
            <a:pPr lvl="0"/>
            <a:r>
              <a:rPr lang="en-US" altLang="ko-KR" dirty="0"/>
              <a:t>PPT Template Type _ 1</a:t>
            </a:r>
          </a:p>
        </p:txBody>
      </p:sp>
      <p:sp>
        <p:nvSpPr>
          <p:cNvPr id="23" name="텍스트 개체 틀 16"/>
          <p:cNvSpPr>
            <a:spLocks noGrp="1"/>
          </p:cNvSpPr>
          <p:nvPr>
            <p:ph type="body" sz="quarter" idx="13" hasCustomPrompt="1"/>
          </p:nvPr>
        </p:nvSpPr>
        <p:spPr>
          <a:xfrm>
            <a:off x="1700594" y="2733768"/>
            <a:ext cx="3510390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 baseline="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1pPr>
            <a:lvl2pPr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2pPr>
            <a:lvl3pPr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3pPr>
            <a:lvl4pPr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4pPr>
            <a:lvl5pPr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5pPr>
          </a:lstStyle>
          <a:p>
            <a:r>
              <a:rPr lang="ko-KR" altLang="en-US" dirty="0"/>
              <a:t>사진 및 글의 내용이 많은 경우에 </a:t>
            </a:r>
            <a:endParaRPr lang="en-US" altLang="ko-KR" dirty="0"/>
          </a:p>
          <a:p>
            <a:r>
              <a:rPr lang="ko-KR" altLang="en-US" dirty="0"/>
              <a:t>사용하기 적합합니다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7139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88841" y="2211710"/>
            <a:ext cx="4176355" cy="66331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0" baseline="0">
                <a:solidFill>
                  <a:schemeClr val="bg1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  <a:cs typeface="Arial" pitchFamily="34" charset="0"/>
              </a:defRPr>
            </a:lvl1pPr>
          </a:lstStyle>
          <a:p>
            <a:r>
              <a:rPr lang="ko-KR" altLang="en-US" sz="3200" spc="-15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제목 </a:t>
            </a:r>
            <a:r>
              <a:rPr lang="en-US" altLang="ko-KR" sz="3200" spc="-15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_ </a:t>
            </a:r>
            <a:r>
              <a:rPr lang="ko-KR" altLang="en-US" sz="3200" spc="-15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고려대학교</a:t>
            </a:r>
            <a:r>
              <a:rPr lang="en-US" altLang="ko-KR" sz="3200" spc="-15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B 32pt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988731" y="2875024"/>
            <a:ext cx="4176465" cy="272792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  <a:cs typeface="Arial" pitchFamily="34" charset="0"/>
              </a:defRPr>
            </a:lvl1pPr>
          </a:lstStyle>
          <a:p>
            <a:pPr>
              <a:defRPr/>
            </a:pPr>
            <a:r>
              <a:rPr lang="ko-KR" altLang="en-US" sz="120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추가 글 </a:t>
            </a:r>
            <a:r>
              <a:rPr lang="ko-KR" altLang="en-US" sz="1200" dirty="0" err="1">
                <a:latin typeface="고려대학교B" panose="02020603020101020101" pitchFamily="18" charset="-127"/>
                <a:ea typeface="고려대학교B" panose="02020603020101020101" pitchFamily="18" charset="-127"/>
              </a:rPr>
              <a:t>기재시</a:t>
            </a:r>
            <a:r>
              <a:rPr lang="en-US" altLang="ko-KR" sz="120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, </a:t>
            </a:r>
            <a:r>
              <a:rPr lang="ko-KR" altLang="en-US" sz="120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고려대학교 </a:t>
            </a:r>
            <a:r>
              <a:rPr lang="en-US" altLang="ko-KR" sz="120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B </a:t>
            </a:r>
            <a:r>
              <a:rPr lang="ko-KR" altLang="en-US" sz="120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서체</a:t>
            </a:r>
            <a:r>
              <a:rPr lang="en-US" altLang="ko-KR" sz="120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, 12pt </a:t>
            </a:r>
            <a:r>
              <a:rPr lang="ko-KR" altLang="en-US" sz="120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사용</a:t>
            </a:r>
            <a:r>
              <a:rPr lang="en-US" altLang="ko-KR" sz="1200" dirty="0">
                <a:latin typeface="고려대학교B" panose="02020603020101020101" pitchFamily="18" charset="-127"/>
                <a:ea typeface="고려대학교B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4794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3"/>
            <a:ext cx="6858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11" y="4148306"/>
            <a:ext cx="6858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2348881" y="987574"/>
            <a:ext cx="2143382" cy="21983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015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3351" y="139668"/>
            <a:ext cx="6615113" cy="4207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accent3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defRPr>
            </a:lvl1pPr>
            <a:lvl2pPr marL="3429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2pPr>
            <a:lvl3pPr marL="6858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3pPr>
            <a:lvl4pPr marL="10287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4pPr>
            <a:lvl5pPr marL="13716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제목</a:t>
            </a:r>
            <a:r>
              <a:rPr lang="en-US" altLang="ko-KR" dirty="0"/>
              <a:t> _ </a:t>
            </a:r>
            <a:r>
              <a:rPr lang="ko-KR" altLang="en-US" dirty="0"/>
              <a:t>고려대학교</a:t>
            </a:r>
            <a:r>
              <a:rPr lang="en-US" altLang="ko-KR" dirty="0"/>
              <a:t>B 24pt</a:t>
            </a:r>
            <a:endParaRPr lang="ko-KR" altLang="en-US" dirty="0"/>
          </a:p>
        </p:txBody>
      </p:sp>
      <p:sp>
        <p:nvSpPr>
          <p:cNvPr id="4" name="텍스트 개체 틀 9"/>
          <p:cNvSpPr>
            <a:spLocks noGrp="1"/>
          </p:cNvSpPr>
          <p:nvPr>
            <p:ph type="body" sz="quarter" idx="17" hasCustomPrompt="1"/>
          </p:nvPr>
        </p:nvSpPr>
        <p:spPr>
          <a:xfrm>
            <a:off x="133351" y="632413"/>
            <a:ext cx="6615113" cy="643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1pPr>
            <a:lvl2pPr marL="342900" indent="0">
              <a:buNone/>
              <a:defRPr sz="16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2pPr>
            <a:lvl3pPr marL="68580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3pPr>
            <a:lvl4pPr marL="10287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4pPr>
            <a:lvl5pPr marL="13716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본 </a:t>
            </a:r>
            <a:r>
              <a:rPr lang="en-US" altLang="ko-KR" dirty="0"/>
              <a:t>PPT</a:t>
            </a:r>
            <a:r>
              <a:rPr lang="ko-KR" altLang="en-US" dirty="0"/>
              <a:t>는 고려대학교 서체를 기본으로 사용합니다</a:t>
            </a:r>
            <a:r>
              <a:rPr lang="en-US" altLang="ko-KR" dirty="0"/>
              <a:t>. </a:t>
            </a:r>
            <a:r>
              <a:rPr lang="ko-KR" altLang="en-US" dirty="0"/>
              <a:t>본문은 고려대학교</a:t>
            </a:r>
            <a:r>
              <a:rPr lang="en-US" altLang="ko-KR" dirty="0"/>
              <a:t>M </a:t>
            </a:r>
            <a:r>
              <a:rPr lang="ko-KR" altLang="en-US" dirty="0"/>
              <a:t>서체로 작업해 주시기 바랍니다</a:t>
            </a:r>
            <a:r>
              <a:rPr lang="en-US" altLang="ko-KR" dirty="0"/>
              <a:t>. </a:t>
            </a:r>
            <a:r>
              <a:rPr lang="ko-KR" altLang="en-US" dirty="0"/>
              <a:t>제목 </a:t>
            </a:r>
            <a:r>
              <a:rPr lang="en-US" altLang="ko-KR" dirty="0"/>
              <a:t>24pt, </a:t>
            </a:r>
            <a:r>
              <a:rPr lang="ko-KR" altLang="en-US" dirty="0"/>
              <a:t>소제목</a:t>
            </a:r>
            <a:r>
              <a:rPr lang="en-US" altLang="ko-KR" dirty="0"/>
              <a:t>16pt</a:t>
            </a:r>
            <a:r>
              <a:rPr lang="ko-KR" altLang="en-US" dirty="0"/>
              <a:t>는 지켜주시되 본문에 들어가는 내용의 서체 사이즈는 </a:t>
            </a:r>
            <a:r>
              <a:rPr lang="en-US" altLang="ko-KR" dirty="0"/>
              <a:t>12~9pt</a:t>
            </a:r>
            <a:r>
              <a:rPr lang="ko-KR" altLang="en-US" dirty="0"/>
              <a:t>에서 사용하시기 바랍니다</a:t>
            </a:r>
            <a:r>
              <a:rPr lang="en-US" altLang="ko-KR" dirty="0"/>
              <a:t>. </a:t>
            </a:r>
            <a:r>
              <a:rPr lang="ko-KR" altLang="en-US" dirty="0"/>
              <a:t>로고와 아이콘 및 단과대학 상징은 첨부한 이미지를 활용할 수 있습니다</a:t>
            </a:r>
            <a:r>
              <a:rPr lang="en-US" altLang="ko-KR" dirty="0"/>
              <a:t>. </a:t>
            </a:r>
          </a:p>
        </p:txBody>
      </p:sp>
      <p:sp>
        <p:nvSpPr>
          <p:cNvPr id="7" name="텍스트 개체 틀 9"/>
          <p:cNvSpPr>
            <a:spLocks noGrp="1"/>
          </p:cNvSpPr>
          <p:nvPr>
            <p:ph type="body" sz="quarter" idx="19" hasCustomPrompt="1"/>
          </p:nvPr>
        </p:nvSpPr>
        <p:spPr>
          <a:xfrm>
            <a:off x="133351" y="1347614"/>
            <a:ext cx="6615113" cy="216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i="0">
                <a:solidFill>
                  <a:schemeClr val="accent2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defRPr>
            </a:lvl1pPr>
            <a:lvl2pPr marL="342900" indent="0">
              <a:buNone/>
              <a:defRPr sz="16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2pPr>
            <a:lvl3pPr marL="68580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3pPr>
            <a:lvl4pPr marL="10287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4pPr>
            <a:lvl5pPr marL="13716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5pPr>
          </a:lstStyle>
          <a:p>
            <a:pPr lvl="0"/>
            <a:r>
              <a:rPr lang="en-US" altLang="ko-KR" dirty="0"/>
              <a:t>* </a:t>
            </a:r>
            <a:r>
              <a:rPr lang="ko-KR" altLang="en-US" dirty="0"/>
              <a:t>캡션을 제외한 본문의 최소 사이즈는 </a:t>
            </a:r>
            <a:r>
              <a:rPr lang="en-US" altLang="ko-KR" dirty="0"/>
              <a:t>9pt</a:t>
            </a:r>
            <a:r>
              <a:rPr lang="ko-KR" altLang="en-US" dirty="0"/>
              <a:t>로 지정합니다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7342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5400000">
            <a:off x="2496613" y="-2496611"/>
            <a:ext cx="186477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9" name="슬라이드 번호 개체 틀 4"/>
          <p:cNvSpPr txBox="1">
            <a:spLocks/>
          </p:cNvSpPr>
          <p:nvPr userDrawn="1"/>
        </p:nvSpPr>
        <p:spPr>
          <a:xfrm>
            <a:off x="6316351" y="4876006"/>
            <a:ext cx="431893" cy="17488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B54D8-E494-4907-95B8-B99BBA5EBF30}" type="slidenum">
              <a:rPr kumimoji="0" lang="ko-KR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고려대학교B" panose="02020603020101020101" pitchFamily="18" charset="-127"/>
                <a:ea typeface="고려대학교B" panose="0202060302010102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ko-KR" sz="6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고려대학교B" panose="02020603020101020101" pitchFamily="18" charset="-127"/>
                <a:ea typeface="고려대학교B" panose="02020603020101020101" pitchFamily="18" charset="-127"/>
                <a:cs typeface="+mn-cs"/>
              </a:rPr>
              <a:t>/16</a:t>
            </a:r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고려대학교B" panose="02020603020101020101" pitchFamily="18" charset="-127"/>
              <a:ea typeface="고려대학교B" panose="02020603020101020101" pitchFamily="18" charset="-127"/>
              <a:cs typeface="+mn-cs"/>
            </a:endParaRPr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6341963" y="4890941"/>
            <a:ext cx="0" cy="14401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29E717F-0678-49B6-B088-1A60AA1C72EF}"/>
              </a:ext>
            </a:extLst>
          </p:cNvPr>
          <p:cNvGrpSpPr/>
          <p:nvPr userDrawn="1"/>
        </p:nvGrpSpPr>
        <p:grpSpPr>
          <a:xfrm>
            <a:off x="44625" y="4830420"/>
            <a:ext cx="1631995" cy="261610"/>
            <a:chOff x="90491" y="4850291"/>
            <a:chExt cx="1020847" cy="2616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ADBE79-E3C0-42ED-B3CD-E9D454E15934}"/>
                </a:ext>
              </a:extLst>
            </p:cNvPr>
            <p:cNvSpPr txBox="1"/>
            <p:nvPr userDrawn="1"/>
          </p:nvSpPr>
          <p:spPr>
            <a:xfrm>
              <a:off x="242479" y="4850291"/>
              <a:ext cx="8688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고려대학교M" panose="02020603020101020101" pitchFamily="18" charset="-127"/>
                  <a:ea typeface="고려대학교M" panose="02020603020101020101" pitchFamily="18" charset="-127"/>
                  <a:cs typeface="+mn-cs"/>
                </a:rPr>
                <a:t>고려대학교 교무처</a:t>
              </a:r>
              <a:endParaRPr kumimoji="0" lang="en-US" altLang="ko-KR" sz="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고려대학교M" panose="02020603020101020101" pitchFamily="18" charset="-127"/>
                <a:ea typeface="고려대학교M" panose="02020603020101020101" pitchFamily="18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고려대학교M" panose="02020603020101020101" pitchFamily="18" charset="-127"/>
                  <a:ea typeface="고려대학교M" panose="02020603020101020101" pitchFamily="18" charset="-127"/>
                  <a:cs typeface="+mn-cs"/>
                </a:rPr>
                <a:t>Office of Academic Affairs</a:t>
              </a:r>
              <a:endParaRPr kumimoji="0" lang="ko-KR" altLang="en-US" sz="5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고려대학교M" panose="02020603020101020101" pitchFamily="18" charset="-127"/>
                <a:ea typeface="고려대학교M" panose="02020603020101020101" pitchFamily="18" charset="-127"/>
                <a:cs typeface="+mn-cs"/>
              </a:endParaRPr>
            </a:p>
          </p:txBody>
        </p:sp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D88C550A-E821-485A-B275-7168DCB32B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1" y="4872028"/>
              <a:ext cx="170157" cy="220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8128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2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ayout">
  <p:cSld name="Basic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4803998"/>
            <a:ext cx="6858000" cy="339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33351" y="139668"/>
            <a:ext cx="6615113" cy="42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133351" y="632413"/>
            <a:ext cx="6615113" cy="643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3"/>
          </p:nvPr>
        </p:nvSpPr>
        <p:spPr>
          <a:xfrm>
            <a:off x="133351" y="1347614"/>
            <a:ext cx="6615113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1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/>
          <p:nvPr/>
        </p:nvSpPr>
        <p:spPr>
          <a:xfrm>
            <a:off x="6316351" y="4876006"/>
            <a:ext cx="431893" cy="17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B54D8-E494-4907-95B8-B99BBA5EBF30}" type="slidenum">
              <a:rPr kumimoji="0" lang="ko-KR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고려대학교B" panose="02020603020101020101" pitchFamily="18" charset="-127"/>
                <a:ea typeface="고려대학교B" panose="02020603020101020101" pitchFamily="18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ko-KR" sz="6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고려대학교B" panose="02020603020101020101" pitchFamily="18" charset="-127"/>
                <a:ea typeface="고려대학교B" panose="02020603020101020101" pitchFamily="18" charset="-127"/>
                <a:cs typeface="+mn-cs"/>
              </a:rPr>
              <a:t>/16</a:t>
            </a:r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고려대학교B" panose="02020603020101020101" pitchFamily="18" charset="-127"/>
              <a:ea typeface="고려대학교B" panose="02020603020101020101" pitchFamily="18" charset="-127"/>
              <a:cs typeface="+mn-cs"/>
            </a:endParaRPr>
          </a:p>
        </p:txBody>
      </p:sp>
      <p:cxnSp>
        <p:nvCxnSpPr>
          <p:cNvPr id="31" name="Google Shape;31;p5"/>
          <p:cNvCxnSpPr/>
          <p:nvPr/>
        </p:nvCxnSpPr>
        <p:spPr>
          <a:xfrm>
            <a:off x="6341963" y="4890941"/>
            <a:ext cx="0" cy="14401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2" name="Google Shape;32;p5"/>
          <p:cNvGrpSpPr/>
          <p:nvPr/>
        </p:nvGrpSpPr>
        <p:grpSpPr>
          <a:xfrm>
            <a:off x="90493" y="4850291"/>
            <a:ext cx="908237" cy="261610"/>
            <a:chOff x="90491" y="4850291"/>
            <a:chExt cx="1020847" cy="261610"/>
          </a:xfrm>
        </p:grpSpPr>
        <p:sp>
          <p:nvSpPr>
            <p:cNvPr id="33" name="Google Shape;33;p5"/>
            <p:cNvSpPr txBox="1"/>
            <p:nvPr/>
          </p:nvSpPr>
          <p:spPr>
            <a:xfrm>
              <a:off x="242479" y="4850291"/>
              <a:ext cx="86885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고려대학교 교무처</a:t>
              </a:r>
              <a:endParaRPr kumimoji="0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5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Office of Academic Affairs</a:t>
              </a:r>
              <a:endParaRPr kumimoji="0" sz="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" name="Google Shape;34;p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0491" y="4872028"/>
              <a:ext cx="170157" cy="22000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78468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Layout">
  <p:cSld name="Section Break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2571750"/>
            <a:ext cx="6858000" cy="25717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4"/>
          <p:cNvSpPr/>
          <p:nvPr/>
        </p:nvSpPr>
        <p:spPr>
          <a:xfrm>
            <a:off x="1587081" y="843558"/>
            <a:ext cx="3672408" cy="34563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1587081" y="0"/>
            <a:ext cx="3672408" cy="1954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1587081" y="4948014"/>
            <a:ext cx="3672408" cy="1954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587081" y="2689478"/>
            <a:ext cx="367240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2"/>
          </p:nvPr>
        </p:nvSpPr>
        <p:spPr>
          <a:xfrm>
            <a:off x="1587081" y="3494710"/>
            <a:ext cx="3672408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979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3351" y="139668"/>
            <a:ext cx="6615113" cy="4207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accent3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defRPr>
            </a:lvl1pPr>
            <a:lvl2pPr marL="3429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2pPr>
            <a:lvl3pPr marL="6858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3pPr>
            <a:lvl4pPr marL="10287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4pPr>
            <a:lvl5pPr marL="13716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제목</a:t>
            </a:r>
            <a:r>
              <a:rPr lang="en-US" altLang="ko-KR" dirty="0"/>
              <a:t> _ </a:t>
            </a:r>
            <a:r>
              <a:rPr lang="ko-KR" altLang="en-US" dirty="0"/>
              <a:t>고려대학교</a:t>
            </a:r>
            <a:r>
              <a:rPr lang="en-US" altLang="ko-KR" dirty="0"/>
              <a:t>B 24pt</a:t>
            </a:r>
            <a:endParaRPr lang="ko-KR" altLang="en-US" dirty="0"/>
          </a:p>
        </p:txBody>
      </p:sp>
      <p:sp>
        <p:nvSpPr>
          <p:cNvPr id="4" name="텍스트 개체 틀 9"/>
          <p:cNvSpPr>
            <a:spLocks noGrp="1"/>
          </p:cNvSpPr>
          <p:nvPr>
            <p:ph type="body" sz="quarter" idx="17" hasCustomPrompt="1"/>
          </p:nvPr>
        </p:nvSpPr>
        <p:spPr>
          <a:xfrm>
            <a:off x="133351" y="632413"/>
            <a:ext cx="6615113" cy="643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1pPr>
            <a:lvl2pPr marL="342900" indent="0">
              <a:buNone/>
              <a:defRPr sz="16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2pPr>
            <a:lvl3pPr marL="68580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3pPr>
            <a:lvl4pPr marL="10287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4pPr>
            <a:lvl5pPr marL="13716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본 </a:t>
            </a:r>
            <a:r>
              <a:rPr lang="en-US" altLang="ko-KR" dirty="0"/>
              <a:t>PPT</a:t>
            </a:r>
            <a:r>
              <a:rPr lang="ko-KR" altLang="en-US" dirty="0"/>
              <a:t>는 고려대학교 서체를 기본으로 사용합니다</a:t>
            </a:r>
            <a:r>
              <a:rPr lang="en-US" altLang="ko-KR" dirty="0"/>
              <a:t>. </a:t>
            </a:r>
            <a:r>
              <a:rPr lang="ko-KR" altLang="en-US" dirty="0"/>
              <a:t>본문은 고려대학교</a:t>
            </a:r>
            <a:r>
              <a:rPr lang="en-US" altLang="ko-KR" dirty="0"/>
              <a:t>M </a:t>
            </a:r>
            <a:r>
              <a:rPr lang="ko-KR" altLang="en-US" dirty="0"/>
              <a:t>서체로 작업해 주시기 바랍니다</a:t>
            </a:r>
            <a:r>
              <a:rPr lang="en-US" altLang="ko-KR" dirty="0"/>
              <a:t>. </a:t>
            </a:r>
            <a:r>
              <a:rPr lang="ko-KR" altLang="en-US" dirty="0"/>
              <a:t>제목 </a:t>
            </a:r>
            <a:r>
              <a:rPr lang="en-US" altLang="ko-KR" dirty="0"/>
              <a:t>24pt, </a:t>
            </a:r>
            <a:r>
              <a:rPr lang="ko-KR" altLang="en-US" dirty="0"/>
              <a:t>소제목</a:t>
            </a:r>
            <a:r>
              <a:rPr lang="en-US" altLang="ko-KR" dirty="0"/>
              <a:t>16pt</a:t>
            </a:r>
            <a:r>
              <a:rPr lang="ko-KR" altLang="en-US" dirty="0"/>
              <a:t>는 지켜주시되 본문에 들어가는 내용의 서체 사이즈는 </a:t>
            </a:r>
            <a:r>
              <a:rPr lang="en-US" altLang="ko-KR" dirty="0"/>
              <a:t>12~9pt</a:t>
            </a:r>
            <a:r>
              <a:rPr lang="ko-KR" altLang="en-US" dirty="0"/>
              <a:t>에서 사용하시기 바랍니다</a:t>
            </a:r>
            <a:r>
              <a:rPr lang="en-US" altLang="ko-KR" dirty="0"/>
              <a:t>. </a:t>
            </a:r>
            <a:r>
              <a:rPr lang="ko-KR" altLang="en-US" dirty="0"/>
              <a:t>로고와 아이콘 및 단과대학 상징은 첨부한 이미지를 활용할 수 있습니다</a:t>
            </a:r>
            <a:r>
              <a:rPr lang="en-US" altLang="ko-KR" dirty="0"/>
              <a:t>. </a:t>
            </a:r>
          </a:p>
        </p:txBody>
      </p:sp>
      <p:sp>
        <p:nvSpPr>
          <p:cNvPr id="7" name="텍스트 개체 틀 9"/>
          <p:cNvSpPr>
            <a:spLocks noGrp="1"/>
          </p:cNvSpPr>
          <p:nvPr>
            <p:ph type="body" sz="quarter" idx="19" hasCustomPrompt="1"/>
          </p:nvPr>
        </p:nvSpPr>
        <p:spPr>
          <a:xfrm>
            <a:off x="133351" y="1347614"/>
            <a:ext cx="6615113" cy="216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i="0">
                <a:solidFill>
                  <a:schemeClr val="accent2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defRPr>
            </a:lvl1pPr>
            <a:lvl2pPr marL="342900" indent="0">
              <a:buNone/>
              <a:defRPr sz="16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2pPr>
            <a:lvl3pPr marL="68580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3pPr>
            <a:lvl4pPr marL="10287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4pPr>
            <a:lvl5pPr marL="13716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5pPr>
          </a:lstStyle>
          <a:p>
            <a:pPr lvl="0"/>
            <a:r>
              <a:rPr lang="en-US" altLang="ko-KR" dirty="0"/>
              <a:t>* </a:t>
            </a:r>
            <a:r>
              <a:rPr lang="ko-KR" altLang="en-US" dirty="0"/>
              <a:t>캡션을 제외한 본문의 최소 사이즈는 </a:t>
            </a:r>
            <a:r>
              <a:rPr lang="en-US" altLang="ko-KR" dirty="0"/>
              <a:t>9pt</a:t>
            </a:r>
            <a:r>
              <a:rPr lang="ko-KR" altLang="en-US" dirty="0"/>
              <a:t>로 지정합니다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03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ayout">
  <p:cSld name="1_Basic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4803998"/>
            <a:ext cx="6858000" cy="339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33351" y="139668"/>
            <a:ext cx="6615113" cy="42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133351" y="632413"/>
            <a:ext cx="6615113" cy="643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3"/>
          </p:nvPr>
        </p:nvSpPr>
        <p:spPr>
          <a:xfrm>
            <a:off x="133351" y="1347614"/>
            <a:ext cx="6615113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1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/>
          <p:nvPr/>
        </p:nvSpPr>
        <p:spPr>
          <a:xfrm>
            <a:off x="6316351" y="4876006"/>
            <a:ext cx="431893" cy="17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fld id="{406B54D8-E494-4907-95B8-B99BBA5EBF30}" type="slidenum">
              <a:rPr lang="ko-KR" altLang="en-US" sz="675" b="0" smtClean="0">
                <a:solidFill>
                  <a:schemeClr val="bg1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rPr>
              <a:pPr algn="ctr"/>
              <a:t>‹#›</a:t>
            </a:fld>
            <a:endParaRPr lang="en-US" altLang="ko-KR" sz="675" b="0" dirty="0">
              <a:solidFill>
                <a:schemeClr val="bg1"/>
              </a:solidFill>
              <a:latin typeface="고려대학교B" panose="02020603020101020101" pitchFamily="18" charset="-127"/>
              <a:ea typeface="고려대학교B" panose="02020603020101020101" pitchFamily="18" charset="-127"/>
            </a:endParaRPr>
          </a:p>
        </p:txBody>
      </p:sp>
      <p:cxnSp>
        <p:nvCxnSpPr>
          <p:cNvPr id="31" name="Google Shape;31;p5"/>
          <p:cNvCxnSpPr/>
          <p:nvPr/>
        </p:nvCxnSpPr>
        <p:spPr>
          <a:xfrm>
            <a:off x="6341963" y="4890941"/>
            <a:ext cx="0" cy="14401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234C2942-E42A-4F27-9BE1-0D1B3AE1B9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30" y="4562523"/>
            <a:ext cx="5419762" cy="16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580802680">
            <a:extLst>
              <a:ext uri="{FF2B5EF4-FFF2-40B4-BE49-F238E27FC236}">
                <a16:creationId xmlns:a16="http://schemas.microsoft.com/office/drawing/2014/main" id="{17639CA8-0DD8-4D3F-B6EF-64F91CE2BE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" y="4814512"/>
            <a:ext cx="1043806" cy="32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80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5400000">
            <a:off x="2496613" y="-2496611"/>
            <a:ext cx="186477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6341963" y="4890941"/>
            <a:ext cx="0" cy="14401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29E717F-0678-49B6-B088-1A60AA1C72EF}"/>
              </a:ext>
            </a:extLst>
          </p:cNvPr>
          <p:cNvGrpSpPr/>
          <p:nvPr userDrawn="1"/>
        </p:nvGrpSpPr>
        <p:grpSpPr>
          <a:xfrm>
            <a:off x="44625" y="4830420"/>
            <a:ext cx="1631995" cy="261610"/>
            <a:chOff x="90491" y="4850291"/>
            <a:chExt cx="1020847" cy="2616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ADBE79-E3C0-42ED-B3CD-E9D454E15934}"/>
                </a:ext>
              </a:extLst>
            </p:cNvPr>
            <p:cNvSpPr txBox="1"/>
            <p:nvPr userDrawn="1"/>
          </p:nvSpPr>
          <p:spPr>
            <a:xfrm>
              <a:off x="242479" y="4850291"/>
              <a:ext cx="8688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ko-KR" altLang="en-US" sz="600" b="1" spc="0" dirty="0">
                  <a:solidFill>
                    <a:schemeClr val="bg1">
                      <a:lumMod val="50000"/>
                    </a:schemeClr>
                  </a:solidFill>
                  <a:effectLst/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고려대학교 교무처</a:t>
              </a:r>
              <a:endParaRPr lang="en-US" altLang="ko-KR" sz="600" b="1" spc="0" dirty="0">
                <a:solidFill>
                  <a:schemeClr val="bg1">
                    <a:lumMod val="50000"/>
                  </a:schemeClr>
                </a:solidFill>
                <a:effectLst/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  <a:p>
              <a:pPr algn="l"/>
              <a:r>
                <a:rPr lang="en-US" altLang="ko-KR" sz="500" b="1" dirty="0">
                  <a:solidFill>
                    <a:schemeClr val="bg1">
                      <a:lumMod val="50000"/>
                    </a:schemeClr>
                  </a:solidFill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Office of Academic Affairs</a:t>
              </a:r>
              <a:endParaRPr lang="ko-KR" altLang="en-US" sz="500" b="1" dirty="0">
                <a:solidFill>
                  <a:schemeClr val="bg1">
                    <a:lumMod val="50000"/>
                  </a:schemeClr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</p:txBody>
        </p:sp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D88C550A-E821-485A-B275-7168DCB32B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1" y="4872028"/>
              <a:ext cx="170157" cy="220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2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-1952" y="0"/>
            <a:ext cx="186477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1" name="슬라이드 번호 개체 틀 4"/>
          <p:cNvSpPr txBox="1">
            <a:spLocks/>
          </p:cNvSpPr>
          <p:nvPr userDrawn="1"/>
        </p:nvSpPr>
        <p:spPr>
          <a:xfrm>
            <a:off x="6316351" y="4876006"/>
            <a:ext cx="431893" cy="17488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6B54D8-E494-4907-95B8-B99BBA5EBF30}" type="slidenum">
              <a:rPr lang="ko-KR" altLang="en-US" sz="675" smtClean="0">
                <a:solidFill>
                  <a:schemeClr val="tx1">
                    <a:lumMod val="50000"/>
                    <a:lumOff val="50000"/>
                  </a:schemeClr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rPr>
              <a:t>‹#›</a:t>
            </a:fld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고려대학교B" panose="02020603020101020101" pitchFamily="18" charset="-127"/>
              <a:ea typeface="고려대학교B" panose="02020603020101020101" pitchFamily="18" charset="-127"/>
            </a:endParaRPr>
          </a:p>
        </p:txBody>
      </p:sp>
      <p:cxnSp>
        <p:nvCxnSpPr>
          <p:cNvPr id="15" name="직선 연결선 14"/>
          <p:cNvCxnSpPr/>
          <p:nvPr userDrawn="1"/>
        </p:nvCxnSpPr>
        <p:spPr>
          <a:xfrm>
            <a:off x="6341963" y="4890941"/>
            <a:ext cx="0" cy="14401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>
            <a:extLst>
              <a:ext uri="{FF2B5EF4-FFF2-40B4-BE49-F238E27FC236}">
                <a16:creationId xmlns:a16="http://schemas.microsoft.com/office/drawing/2014/main" id="{0C3F8C08-7274-4698-ACD0-FFE246E9BC29}"/>
              </a:ext>
            </a:extLst>
          </p:cNvPr>
          <p:cNvGrpSpPr/>
          <p:nvPr userDrawn="1"/>
        </p:nvGrpSpPr>
        <p:grpSpPr>
          <a:xfrm>
            <a:off x="44625" y="4830420"/>
            <a:ext cx="1631995" cy="261610"/>
            <a:chOff x="90491" y="4850291"/>
            <a:chExt cx="1020847" cy="2616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01BB68-C1C4-4E10-B615-E9C4EADC97F7}"/>
                </a:ext>
              </a:extLst>
            </p:cNvPr>
            <p:cNvSpPr txBox="1"/>
            <p:nvPr userDrawn="1"/>
          </p:nvSpPr>
          <p:spPr>
            <a:xfrm>
              <a:off x="242479" y="4850291"/>
              <a:ext cx="8688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ko-KR" altLang="en-US" sz="600" b="1" spc="0" dirty="0">
                  <a:solidFill>
                    <a:schemeClr val="bg1">
                      <a:lumMod val="50000"/>
                    </a:schemeClr>
                  </a:solidFill>
                  <a:effectLst/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고려대학교 교무처</a:t>
              </a:r>
              <a:endParaRPr lang="en-US" altLang="ko-KR" sz="600" b="1" spc="0" dirty="0">
                <a:solidFill>
                  <a:schemeClr val="bg1">
                    <a:lumMod val="50000"/>
                  </a:schemeClr>
                </a:solidFill>
                <a:effectLst/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  <a:p>
              <a:pPr algn="l"/>
              <a:r>
                <a:rPr lang="en-US" altLang="ko-KR" sz="500" b="1" dirty="0">
                  <a:solidFill>
                    <a:schemeClr val="bg1">
                      <a:lumMod val="50000"/>
                    </a:schemeClr>
                  </a:solidFill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Office of Academic Affairs</a:t>
              </a:r>
              <a:endParaRPr lang="ko-KR" altLang="en-US" sz="500" b="1" dirty="0">
                <a:solidFill>
                  <a:schemeClr val="bg1">
                    <a:lumMod val="50000"/>
                  </a:schemeClr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</p:txBody>
        </p:sp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7B266A7A-DB0B-4ECA-90E5-0393072330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1" y="4872028"/>
              <a:ext cx="170157" cy="220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599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6858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9" name="텍스트 개체 틀 9"/>
          <p:cNvSpPr>
            <a:spLocks noGrp="1"/>
          </p:cNvSpPr>
          <p:nvPr>
            <p:ph type="body" sz="quarter" idx="17" hasCustomPrompt="1"/>
          </p:nvPr>
        </p:nvSpPr>
        <p:spPr>
          <a:xfrm>
            <a:off x="133351" y="632413"/>
            <a:ext cx="6615113" cy="643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1pPr>
            <a:lvl2pPr marL="342900" indent="0">
              <a:buNone/>
              <a:defRPr sz="16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2pPr>
            <a:lvl3pPr marL="68580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3pPr>
            <a:lvl4pPr marL="10287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4pPr>
            <a:lvl5pPr marL="13716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본 </a:t>
            </a:r>
            <a:r>
              <a:rPr lang="en-US" altLang="ko-KR" dirty="0"/>
              <a:t>PPT</a:t>
            </a:r>
            <a:r>
              <a:rPr lang="ko-KR" altLang="en-US" dirty="0"/>
              <a:t>는 고려대학교 서체를 기본으로 사용합니다</a:t>
            </a:r>
            <a:r>
              <a:rPr lang="en-US" altLang="ko-KR" dirty="0"/>
              <a:t>. </a:t>
            </a:r>
            <a:r>
              <a:rPr lang="ko-KR" altLang="en-US" dirty="0"/>
              <a:t>본문은 고려대학교</a:t>
            </a:r>
            <a:r>
              <a:rPr lang="en-US" altLang="ko-KR" dirty="0"/>
              <a:t>M </a:t>
            </a:r>
            <a:r>
              <a:rPr lang="ko-KR" altLang="en-US" dirty="0"/>
              <a:t>서체로 작업해 주시기 바랍니다</a:t>
            </a:r>
            <a:r>
              <a:rPr lang="en-US" altLang="ko-KR" dirty="0"/>
              <a:t>. </a:t>
            </a:r>
            <a:r>
              <a:rPr lang="ko-KR" altLang="en-US" dirty="0"/>
              <a:t>제목 </a:t>
            </a:r>
            <a:r>
              <a:rPr lang="en-US" altLang="ko-KR" dirty="0"/>
              <a:t>24pt, </a:t>
            </a:r>
            <a:r>
              <a:rPr lang="ko-KR" altLang="en-US" dirty="0"/>
              <a:t>소제목</a:t>
            </a:r>
            <a:r>
              <a:rPr lang="en-US" altLang="ko-KR" dirty="0"/>
              <a:t>16pt</a:t>
            </a:r>
            <a:r>
              <a:rPr lang="ko-KR" altLang="en-US" dirty="0"/>
              <a:t>는 지켜주시되 본문에 들어가는 내용의 서체 사이즈는 </a:t>
            </a:r>
            <a:r>
              <a:rPr lang="en-US" altLang="ko-KR" dirty="0"/>
              <a:t>12~9pt</a:t>
            </a:r>
            <a:r>
              <a:rPr lang="ko-KR" altLang="en-US" dirty="0"/>
              <a:t>에서 사용하시기 바랍니다</a:t>
            </a:r>
            <a:r>
              <a:rPr lang="en-US" altLang="ko-KR" dirty="0"/>
              <a:t>. </a:t>
            </a:r>
            <a:r>
              <a:rPr lang="ko-KR" altLang="en-US" dirty="0"/>
              <a:t>로고와 아이콘 및 단과대학 상징은 첨부한 이미지를 활용할 수 있습니다</a:t>
            </a:r>
            <a:r>
              <a:rPr lang="en-US" altLang="ko-KR" dirty="0"/>
              <a:t>. </a:t>
            </a:r>
          </a:p>
        </p:txBody>
      </p:sp>
      <p:sp>
        <p:nvSpPr>
          <p:cNvPr id="12" name="텍스트 개체 틀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3351" y="139668"/>
            <a:ext cx="6615113" cy="4207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accent3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defRPr>
            </a:lvl1pPr>
            <a:lvl2pPr marL="3429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2pPr>
            <a:lvl3pPr marL="6858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3pPr>
            <a:lvl4pPr marL="10287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4pPr>
            <a:lvl5pPr marL="13716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제목</a:t>
            </a:r>
            <a:r>
              <a:rPr lang="en-US" altLang="ko-KR" dirty="0"/>
              <a:t> _ </a:t>
            </a:r>
            <a:r>
              <a:rPr lang="ko-KR" altLang="en-US" dirty="0"/>
              <a:t>고려대학교</a:t>
            </a:r>
            <a:r>
              <a:rPr lang="en-US" altLang="ko-KR" dirty="0"/>
              <a:t>B 24pt</a:t>
            </a:r>
            <a:endParaRPr lang="ko-KR" altLang="en-US" dirty="0"/>
          </a:p>
        </p:txBody>
      </p:sp>
      <p:sp>
        <p:nvSpPr>
          <p:cNvPr id="27" name="텍스트 개체 틀 9"/>
          <p:cNvSpPr>
            <a:spLocks noGrp="1"/>
          </p:cNvSpPr>
          <p:nvPr>
            <p:ph type="body" sz="quarter" idx="19" hasCustomPrompt="1"/>
          </p:nvPr>
        </p:nvSpPr>
        <p:spPr>
          <a:xfrm>
            <a:off x="133351" y="1347614"/>
            <a:ext cx="6615113" cy="216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i="0">
                <a:solidFill>
                  <a:schemeClr val="accent2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defRPr>
            </a:lvl1pPr>
            <a:lvl2pPr marL="342900" indent="0">
              <a:buNone/>
              <a:defRPr sz="16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2pPr>
            <a:lvl3pPr marL="68580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3pPr>
            <a:lvl4pPr marL="10287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4pPr>
            <a:lvl5pPr marL="13716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5pPr>
          </a:lstStyle>
          <a:p>
            <a:pPr lvl="0"/>
            <a:r>
              <a:rPr lang="en-US" altLang="ko-KR" dirty="0"/>
              <a:t>* </a:t>
            </a:r>
            <a:r>
              <a:rPr lang="ko-KR" altLang="en-US" dirty="0"/>
              <a:t>캡션을 제외한 본문의 최소 사이즈는 </a:t>
            </a:r>
            <a:r>
              <a:rPr lang="en-US" altLang="ko-KR" dirty="0"/>
              <a:t>9pt</a:t>
            </a:r>
            <a:r>
              <a:rPr lang="ko-KR" altLang="en-US" dirty="0"/>
              <a:t>로 지정합니다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14" name="슬라이드 번호 개체 틀 4"/>
          <p:cNvSpPr txBox="1">
            <a:spLocks/>
          </p:cNvSpPr>
          <p:nvPr userDrawn="1"/>
        </p:nvSpPr>
        <p:spPr>
          <a:xfrm>
            <a:off x="6316351" y="4876006"/>
            <a:ext cx="431893" cy="17488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6B54D8-E494-4907-95B8-B99BBA5EBF30}" type="slidenum">
              <a:rPr lang="ko-KR" altLang="en-US" sz="675" smtClean="0">
                <a:solidFill>
                  <a:schemeClr val="tx1">
                    <a:lumMod val="50000"/>
                    <a:lumOff val="50000"/>
                  </a:schemeClr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rPr>
              <a:t>‹#›</a:t>
            </a:fld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고려대학교B" panose="02020603020101020101" pitchFamily="18" charset="-127"/>
              <a:ea typeface="고려대학교B" panose="02020603020101020101" pitchFamily="18" charset="-127"/>
            </a:endParaRPr>
          </a:p>
        </p:txBody>
      </p:sp>
      <p:sp>
        <p:nvSpPr>
          <p:cNvPr id="15" name="날짜 개체 틀 2"/>
          <p:cNvSpPr>
            <a:spLocks noGrp="1"/>
          </p:cNvSpPr>
          <p:nvPr>
            <p:ph type="dt" sz="quarter" idx="13"/>
          </p:nvPr>
        </p:nvSpPr>
        <p:spPr>
          <a:xfrm>
            <a:off x="5598122" y="4872031"/>
            <a:ext cx="756329" cy="174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r" defTabSz="914400" rtl="0" eaLnBrk="1" latinLnBrk="1" hangingPunct="1">
              <a:defRPr lang="ko-KR" altLang="en-US" sz="675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고려대학교B" panose="02020603020101020101" pitchFamily="18" charset="-127"/>
                <a:ea typeface="고려대학교B" panose="02020603020101020101" pitchFamily="18" charset="-127"/>
                <a:cs typeface="+mn-cs"/>
              </a:defRPr>
            </a:lvl1pPr>
          </a:lstStyle>
          <a:p>
            <a:fld id="{1B7F8C2B-2033-4430-AD2B-8A9818ED3CC0}" type="datetime1">
              <a:rPr lang="ko-KR" altLang="en-US" smtClean="0"/>
              <a:t>2022-05-20</a:t>
            </a:fld>
            <a:endParaRPr lang="en-US" dirty="0"/>
          </a:p>
        </p:txBody>
      </p:sp>
      <p:cxnSp>
        <p:nvCxnSpPr>
          <p:cNvPr id="17" name="직선 연결선 16"/>
          <p:cNvCxnSpPr/>
          <p:nvPr userDrawn="1"/>
        </p:nvCxnSpPr>
        <p:spPr>
          <a:xfrm>
            <a:off x="6341963" y="4890941"/>
            <a:ext cx="0" cy="14401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78EE868-F135-4793-9621-311377DCCDB2}"/>
              </a:ext>
            </a:extLst>
          </p:cNvPr>
          <p:cNvGrpSpPr/>
          <p:nvPr userDrawn="1"/>
        </p:nvGrpSpPr>
        <p:grpSpPr>
          <a:xfrm>
            <a:off x="44625" y="4830420"/>
            <a:ext cx="1631995" cy="261610"/>
            <a:chOff x="90491" y="4850291"/>
            <a:chExt cx="1020847" cy="2616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CD0FB6-663A-4D53-8D22-4714E309353F}"/>
                </a:ext>
              </a:extLst>
            </p:cNvPr>
            <p:cNvSpPr txBox="1"/>
            <p:nvPr userDrawn="1"/>
          </p:nvSpPr>
          <p:spPr>
            <a:xfrm>
              <a:off x="242479" y="4850291"/>
              <a:ext cx="8688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ko-KR" altLang="en-US" sz="600" b="1" spc="0" dirty="0">
                  <a:solidFill>
                    <a:schemeClr val="bg1">
                      <a:lumMod val="50000"/>
                    </a:schemeClr>
                  </a:solidFill>
                  <a:effectLst/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고려대학교 교무처</a:t>
              </a:r>
              <a:endParaRPr lang="en-US" altLang="ko-KR" sz="600" b="1" spc="0" dirty="0">
                <a:solidFill>
                  <a:schemeClr val="bg1">
                    <a:lumMod val="50000"/>
                  </a:schemeClr>
                </a:solidFill>
                <a:effectLst/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  <a:p>
              <a:pPr algn="l"/>
              <a:r>
                <a:rPr lang="en-US" altLang="ko-KR" sz="500" b="1" dirty="0">
                  <a:solidFill>
                    <a:schemeClr val="bg1">
                      <a:lumMod val="50000"/>
                    </a:schemeClr>
                  </a:solidFill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Office of Academic Affairs</a:t>
              </a:r>
              <a:endParaRPr lang="ko-KR" altLang="en-US" sz="500" b="1" dirty="0">
                <a:solidFill>
                  <a:schemeClr val="bg1">
                    <a:lumMod val="50000"/>
                  </a:schemeClr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</p:txBody>
        </p:sp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5A02975F-3FCF-4B61-9FA9-79FB93525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1" y="4872028"/>
              <a:ext cx="170157" cy="220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/>
          <p:nvPr userDrawn="1"/>
        </p:nvSpPr>
        <p:spPr>
          <a:xfrm>
            <a:off x="0" y="4803998"/>
            <a:ext cx="6858000" cy="339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2" name="텍스트 개체 틀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3351" y="139668"/>
            <a:ext cx="6615113" cy="4207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accent3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defRPr>
            </a:lvl1pPr>
            <a:lvl2pPr marL="3429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2pPr>
            <a:lvl3pPr marL="6858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3pPr>
            <a:lvl4pPr marL="10287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4pPr>
            <a:lvl5pPr marL="13716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제목</a:t>
            </a:r>
            <a:r>
              <a:rPr lang="en-US" altLang="ko-KR" dirty="0"/>
              <a:t> _ </a:t>
            </a:r>
            <a:r>
              <a:rPr lang="ko-KR" altLang="en-US" dirty="0"/>
              <a:t>고려대학교</a:t>
            </a:r>
            <a:r>
              <a:rPr lang="en-US" altLang="ko-KR" dirty="0"/>
              <a:t>B 24pt</a:t>
            </a:r>
            <a:endParaRPr lang="ko-KR" altLang="en-US" dirty="0"/>
          </a:p>
        </p:txBody>
      </p:sp>
      <p:sp>
        <p:nvSpPr>
          <p:cNvPr id="14" name="텍스트 개체 틀 9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33351" y="632413"/>
            <a:ext cx="6615113" cy="643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1pPr>
            <a:lvl2pPr marL="342900" indent="0">
              <a:buNone/>
              <a:defRPr sz="16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2pPr>
            <a:lvl3pPr marL="68580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3pPr>
            <a:lvl4pPr marL="10287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4pPr>
            <a:lvl5pPr marL="13716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본 </a:t>
            </a:r>
            <a:r>
              <a:rPr lang="en-US" altLang="ko-KR" dirty="0"/>
              <a:t>PPT</a:t>
            </a:r>
            <a:r>
              <a:rPr lang="ko-KR" altLang="en-US" dirty="0"/>
              <a:t>는 고려대학교 서체를 기본으로 사용합니다</a:t>
            </a:r>
            <a:r>
              <a:rPr lang="en-US" altLang="ko-KR" dirty="0"/>
              <a:t>. </a:t>
            </a:r>
            <a:r>
              <a:rPr lang="ko-KR" altLang="en-US" dirty="0"/>
              <a:t>본문은 고려대학교</a:t>
            </a:r>
            <a:r>
              <a:rPr lang="en-US" altLang="ko-KR" dirty="0"/>
              <a:t>M </a:t>
            </a:r>
            <a:r>
              <a:rPr lang="ko-KR" altLang="en-US" dirty="0"/>
              <a:t>서체로 작업해 주시기 바랍니다</a:t>
            </a:r>
            <a:r>
              <a:rPr lang="en-US" altLang="ko-KR" dirty="0"/>
              <a:t>. </a:t>
            </a:r>
            <a:r>
              <a:rPr lang="ko-KR" altLang="en-US" dirty="0"/>
              <a:t>제목 </a:t>
            </a:r>
            <a:r>
              <a:rPr lang="en-US" altLang="ko-KR" dirty="0"/>
              <a:t>24pt, </a:t>
            </a:r>
            <a:r>
              <a:rPr lang="ko-KR" altLang="en-US" dirty="0"/>
              <a:t>소제목</a:t>
            </a:r>
            <a:r>
              <a:rPr lang="en-US" altLang="ko-KR" dirty="0"/>
              <a:t>16pt</a:t>
            </a:r>
            <a:r>
              <a:rPr lang="ko-KR" altLang="en-US" dirty="0"/>
              <a:t>는 지켜주시되 본문에 들어가는 내용의 서체 사이즈는 </a:t>
            </a:r>
            <a:r>
              <a:rPr lang="en-US" altLang="ko-KR" dirty="0"/>
              <a:t>12~9pt</a:t>
            </a:r>
            <a:r>
              <a:rPr lang="ko-KR" altLang="en-US" dirty="0"/>
              <a:t>에서 사용하시기 바랍니다</a:t>
            </a:r>
            <a:r>
              <a:rPr lang="en-US" altLang="ko-KR" dirty="0"/>
              <a:t>. </a:t>
            </a:r>
            <a:r>
              <a:rPr lang="ko-KR" altLang="en-US" dirty="0"/>
              <a:t>로고와 아이콘 및 단과대학 상징은 첨부한 이미지를 활용할 수 있습니다</a:t>
            </a:r>
            <a:r>
              <a:rPr lang="en-US" altLang="ko-KR" dirty="0"/>
              <a:t>. </a:t>
            </a:r>
          </a:p>
        </p:txBody>
      </p:sp>
      <p:sp>
        <p:nvSpPr>
          <p:cNvPr id="15" name="텍스트 개체 틀 9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33351" y="1347614"/>
            <a:ext cx="6615113" cy="216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i="0">
                <a:solidFill>
                  <a:schemeClr val="accent2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defRPr>
            </a:lvl1pPr>
            <a:lvl2pPr marL="342900" indent="0">
              <a:buNone/>
              <a:defRPr sz="16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2pPr>
            <a:lvl3pPr marL="68580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3pPr>
            <a:lvl4pPr marL="10287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4pPr>
            <a:lvl5pPr marL="13716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5pPr>
          </a:lstStyle>
          <a:p>
            <a:pPr lvl="0"/>
            <a:r>
              <a:rPr lang="en-US" altLang="ko-KR" dirty="0"/>
              <a:t>* </a:t>
            </a:r>
            <a:r>
              <a:rPr lang="ko-KR" altLang="en-US" dirty="0"/>
              <a:t>캡션을 제외한 본문의 최소 사이즈는 </a:t>
            </a:r>
            <a:r>
              <a:rPr lang="en-US" altLang="ko-KR" dirty="0"/>
              <a:t>9pt</a:t>
            </a:r>
            <a:r>
              <a:rPr lang="ko-KR" altLang="en-US" dirty="0"/>
              <a:t>로 지정합니다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25" name="슬라이드 번호 개체 틀 4"/>
          <p:cNvSpPr txBox="1">
            <a:spLocks/>
          </p:cNvSpPr>
          <p:nvPr userDrawn="1"/>
        </p:nvSpPr>
        <p:spPr>
          <a:xfrm>
            <a:off x="6316351" y="4876006"/>
            <a:ext cx="431893" cy="17488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6B54D8-E494-4907-95B8-B99BBA5EBF30}" type="slidenum">
              <a:rPr lang="ko-KR" altLang="en-US" sz="675" smtClean="0">
                <a:solidFill>
                  <a:schemeClr val="bg1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rPr>
              <a:t>‹#›</a:t>
            </a:fld>
            <a:endParaRPr lang="ko-KR" altLang="en-US" sz="900" dirty="0">
              <a:solidFill>
                <a:schemeClr val="bg1"/>
              </a:solidFill>
              <a:latin typeface="고려대학교B" panose="02020603020101020101" pitchFamily="18" charset="-127"/>
              <a:ea typeface="고려대학교B" panose="02020603020101020101" pitchFamily="18" charset="-127"/>
            </a:endParaRPr>
          </a:p>
        </p:txBody>
      </p:sp>
      <p:sp>
        <p:nvSpPr>
          <p:cNvPr id="26" name="날짜 개체 틀 2"/>
          <p:cNvSpPr>
            <a:spLocks noGrp="1"/>
          </p:cNvSpPr>
          <p:nvPr userDrawn="1">
            <p:ph type="dt" sz="quarter" idx="13"/>
          </p:nvPr>
        </p:nvSpPr>
        <p:spPr>
          <a:xfrm>
            <a:off x="5598122" y="4872031"/>
            <a:ext cx="756329" cy="174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r" defTabSz="914400" rtl="0" eaLnBrk="1" latinLnBrk="1" hangingPunct="1">
              <a:defRPr lang="ko-KR" altLang="en-US" sz="675" kern="1200" smtClean="0">
                <a:solidFill>
                  <a:schemeClr val="bg1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  <a:cs typeface="+mn-cs"/>
              </a:defRPr>
            </a:lvl1pPr>
          </a:lstStyle>
          <a:p>
            <a:fld id="{1B7F8C2B-2033-4430-AD2B-8A9818ED3CC0}" type="datetime1">
              <a:rPr lang="en-US" altLang="ko-KR" smtClean="0"/>
              <a:pPr/>
              <a:t>5/20/2022</a:t>
            </a:fld>
            <a:endParaRPr lang="en-US" dirty="0"/>
          </a:p>
        </p:txBody>
      </p:sp>
      <p:cxnSp>
        <p:nvCxnSpPr>
          <p:cNvPr id="27" name="직선 연결선 26"/>
          <p:cNvCxnSpPr/>
          <p:nvPr userDrawn="1"/>
        </p:nvCxnSpPr>
        <p:spPr>
          <a:xfrm>
            <a:off x="6341963" y="4890941"/>
            <a:ext cx="0" cy="1440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EDF639C1-8FD3-4B94-BF7A-59E6B68E1E10}"/>
              </a:ext>
            </a:extLst>
          </p:cNvPr>
          <p:cNvGrpSpPr/>
          <p:nvPr userDrawn="1"/>
        </p:nvGrpSpPr>
        <p:grpSpPr>
          <a:xfrm>
            <a:off x="90492" y="4850291"/>
            <a:ext cx="1631995" cy="261610"/>
            <a:chOff x="90491" y="4850291"/>
            <a:chExt cx="1020847" cy="2616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546E09-8936-44DF-BA37-CBA5F35B48F3}"/>
                </a:ext>
              </a:extLst>
            </p:cNvPr>
            <p:cNvSpPr txBox="1"/>
            <p:nvPr userDrawn="1"/>
          </p:nvSpPr>
          <p:spPr>
            <a:xfrm>
              <a:off x="242479" y="4850291"/>
              <a:ext cx="8688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ko-KR" altLang="en-US" sz="600" b="1" spc="0" dirty="0">
                  <a:solidFill>
                    <a:schemeClr val="bg1"/>
                  </a:solidFill>
                  <a:effectLst/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고려대학교 교무처</a:t>
              </a:r>
              <a:endParaRPr lang="en-US" altLang="ko-KR" sz="600" b="1" spc="0" dirty="0">
                <a:solidFill>
                  <a:schemeClr val="bg1"/>
                </a:solidFill>
                <a:effectLst/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  <a:p>
              <a:pPr algn="l"/>
              <a:r>
                <a:rPr lang="en-US" altLang="ko-KR" sz="500" b="1" dirty="0">
                  <a:solidFill>
                    <a:schemeClr val="bg1"/>
                  </a:solidFill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Office of Academic Affairs</a:t>
              </a:r>
              <a:endParaRPr lang="ko-KR" altLang="en-US" sz="500" b="1" dirty="0">
                <a:solidFill>
                  <a:schemeClr val="bg1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</p:txBody>
        </p:sp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FB2626A3-089F-45CB-BC3A-51D39134E5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1" y="4872028"/>
              <a:ext cx="170157" cy="220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6"/>
          <p:cNvSpPr/>
          <p:nvPr userDrawn="1"/>
        </p:nvSpPr>
        <p:spPr>
          <a:xfrm>
            <a:off x="161637" y="177378"/>
            <a:ext cx="6534726" cy="4788744"/>
          </a:xfrm>
          <a:prstGeom prst="frame">
            <a:avLst>
              <a:gd name="adj1" fmla="val 8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sp>
        <p:nvSpPr>
          <p:cNvPr id="15" name="텍스트 개체 틀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3351" y="233994"/>
            <a:ext cx="6615113" cy="4207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accent3"/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defRPr>
            </a:lvl1pPr>
            <a:lvl2pPr marL="3429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2pPr>
            <a:lvl3pPr marL="6858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3pPr>
            <a:lvl4pPr marL="10287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4pPr>
            <a:lvl5pPr marL="1371600" indent="0">
              <a:buNone/>
              <a:defRPr>
                <a:latin typeface="고려대학교B" panose="02020603020101020101" pitchFamily="18" charset="-127"/>
                <a:ea typeface="고려대학교B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제목</a:t>
            </a:r>
            <a:r>
              <a:rPr lang="en-US" altLang="ko-KR" dirty="0"/>
              <a:t> _ </a:t>
            </a:r>
            <a:r>
              <a:rPr lang="ko-KR" altLang="en-US" dirty="0"/>
              <a:t>고려대학교</a:t>
            </a:r>
            <a:r>
              <a:rPr lang="en-US" altLang="ko-KR" dirty="0"/>
              <a:t>B 24pt</a:t>
            </a:r>
            <a:endParaRPr lang="ko-KR" altLang="en-US" dirty="0"/>
          </a:p>
        </p:txBody>
      </p:sp>
      <p:sp>
        <p:nvSpPr>
          <p:cNvPr id="21" name="텍스트 개체 틀 9"/>
          <p:cNvSpPr>
            <a:spLocks noGrp="1"/>
          </p:cNvSpPr>
          <p:nvPr>
            <p:ph type="body" sz="quarter" idx="17" hasCustomPrompt="1"/>
          </p:nvPr>
        </p:nvSpPr>
        <p:spPr>
          <a:xfrm>
            <a:off x="133351" y="632413"/>
            <a:ext cx="6615113" cy="643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1pPr>
            <a:lvl2pPr marL="342900" indent="0">
              <a:buNone/>
              <a:defRPr sz="16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2pPr>
            <a:lvl3pPr marL="68580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3pPr>
            <a:lvl4pPr marL="10287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4pPr>
            <a:lvl5pPr marL="13716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본 </a:t>
            </a:r>
            <a:r>
              <a:rPr lang="en-US" altLang="ko-KR" dirty="0"/>
              <a:t>PPT</a:t>
            </a:r>
            <a:r>
              <a:rPr lang="ko-KR" altLang="en-US" dirty="0"/>
              <a:t>는 고려대학교 서체를 기본으로 사용합니다</a:t>
            </a:r>
            <a:r>
              <a:rPr lang="en-US" altLang="ko-KR" dirty="0"/>
              <a:t>. </a:t>
            </a:r>
            <a:r>
              <a:rPr lang="ko-KR" altLang="en-US" dirty="0"/>
              <a:t>본문은 고려대학교</a:t>
            </a:r>
            <a:r>
              <a:rPr lang="en-US" altLang="ko-KR" dirty="0"/>
              <a:t>M </a:t>
            </a:r>
            <a:r>
              <a:rPr lang="ko-KR" altLang="en-US" dirty="0"/>
              <a:t>서체로 작업해 주시기 바랍니다</a:t>
            </a:r>
            <a:r>
              <a:rPr lang="en-US" altLang="ko-KR" dirty="0"/>
              <a:t>. </a:t>
            </a:r>
            <a:r>
              <a:rPr lang="ko-KR" altLang="en-US" dirty="0"/>
              <a:t>제목 </a:t>
            </a:r>
            <a:r>
              <a:rPr lang="en-US" altLang="ko-KR" dirty="0"/>
              <a:t>24pt, </a:t>
            </a:r>
            <a:r>
              <a:rPr lang="ko-KR" altLang="en-US" dirty="0"/>
              <a:t>소제목</a:t>
            </a:r>
            <a:r>
              <a:rPr lang="en-US" altLang="ko-KR" dirty="0"/>
              <a:t>16pt</a:t>
            </a:r>
            <a:r>
              <a:rPr lang="ko-KR" altLang="en-US" dirty="0"/>
              <a:t>는 지켜주시되 본문에 들어가는 내용의 서체 사이즈는 </a:t>
            </a:r>
            <a:r>
              <a:rPr lang="en-US" altLang="ko-KR" dirty="0"/>
              <a:t>12~9pt</a:t>
            </a:r>
            <a:r>
              <a:rPr lang="ko-KR" altLang="en-US" dirty="0"/>
              <a:t>에서 사용하시기 바랍니다</a:t>
            </a:r>
            <a:r>
              <a:rPr lang="en-US" altLang="ko-KR" dirty="0"/>
              <a:t>. </a:t>
            </a:r>
            <a:r>
              <a:rPr lang="ko-KR" altLang="en-US" dirty="0"/>
              <a:t>로고와 아이콘 및 단과대학 상징은 첨부한 이미지를 활용할 수 있습니다</a:t>
            </a:r>
            <a:r>
              <a:rPr lang="en-US" altLang="ko-KR" dirty="0"/>
              <a:t>. </a:t>
            </a:r>
          </a:p>
        </p:txBody>
      </p:sp>
      <p:sp>
        <p:nvSpPr>
          <p:cNvPr id="22" name="텍스트 개체 틀 9"/>
          <p:cNvSpPr>
            <a:spLocks noGrp="1"/>
          </p:cNvSpPr>
          <p:nvPr>
            <p:ph type="body" sz="quarter" idx="19" hasCustomPrompt="1"/>
          </p:nvPr>
        </p:nvSpPr>
        <p:spPr>
          <a:xfrm>
            <a:off x="133351" y="1347614"/>
            <a:ext cx="6615113" cy="216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i="0">
                <a:solidFill>
                  <a:schemeClr val="accent2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defRPr>
            </a:lvl1pPr>
            <a:lvl2pPr marL="342900" indent="0">
              <a:buNone/>
              <a:defRPr sz="16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2pPr>
            <a:lvl3pPr marL="685800" indent="0">
              <a:buNone/>
              <a:defRPr sz="12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3pPr>
            <a:lvl4pPr marL="10287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4pPr>
            <a:lvl5pPr marL="1371600" indent="0">
              <a:buNone/>
              <a:defRPr sz="1100">
                <a:latin typeface="고려대학교M" panose="02020603020101020101" pitchFamily="18" charset="-127"/>
                <a:ea typeface="고려대학교M" panose="02020603020101020101" pitchFamily="18" charset="-127"/>
              </a:defRPr>
            </a:lvl5pPr>
          </a:lstStyle>
          <a:p>
            <a:pPr lvl="0"/>
            <a:r>
              <a:rPr lang="en-US" altLang="ko-KR" dirty="0"/>
              <a:t>* </a:t>
            </a:r>
            <a:r>
              <a:rPr lang="ko-KR" altLang="en-US" dirty="0"/>
              <a:t>캡션을 제외한 본문의 최소 사이즈는 </a:t>
            </a:r>
            <a:r>
              <a:rPr lang="en-US" altLang="ko-KR" dirty="0"/>
              <a:t>9pt</a:t>
            </a:r>
            <a:r>
              <a:rPr lang="ko-KR" altLang="en-US" dirty="0"/>
              <a:t>로 지정합니다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17" name="슬라이드 번호 개체 틀 4"/>
          <p:cNvSpPr txBox="1">
            <a:spLocks/>
          </p:cNvSpPr>
          <p:nvPr userDrawn="1"/>
        </p:nvSpPr>
        <p:spPr>
          <a:xfrm>
            <a:off x="6235462" y="4735967"/>
            <a:ext cx="431893" cy="17488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6B54D8-E494-4907-95B8-B99BBA5EBF30}" type="slidenum">
              <a:rPr lang="ko-KR" altLang="en-US" sz="675" smtClean="0">
                <a:solidFill>
                  <a:schemeClr val="tx1">
                    <a:lumMod val="50000"/>
                    <a:lumOff val="50000"/>
                  </a:schemeClr>
                </a:solidFill>
                <a:latin typeface="고려대학교B" panose="02020603020101020101" pitchFamily="18" charset="-127"/>
                <a:ea typeface="고려대학교B" panose="02020603020101020101" pitchFamily="18" charset="-127"/>
              </a:rPr>
              <a:t>‹#›</a:t>
            </a:fld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고려대학교B" panose="02020603020101020101" pitchFamily="18" charset="-127"/>
              <a:ea typeface="고려대학교B" panose="02020603020101020101" pitchFamily="18" charset="-127"/>
            </a:endParaRPr>
          </a:p>
        </p:txBody>
      </p:sp>
      <p:sp>
        <p:nvSpPr>
          <p:cNvPr id="19" name="날짜 개체 틀 2"/>
          <p:cNvSpPr>
            <a:spLocks noGrp="1"/>
          </p:cNvSpPr>
          <p:nvPr>
            <p:ph type="dt" sz="quarter" idx="13"/>
          </p:nvPr>
        </p:nvSpPr>
        <p:spPr>
          <a:xfrm>
            <a:off x="5517233" y="4731992"/>
            <a:ext cx="756329" cy="174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r" defTabSz="914400" rtl="0" eaLnBrk="1" latinLnBrk="1" hangingPunct="1">
              <a:defRPr lang="ko-KR" altLang="en-US" sz="675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고려대학교B" panose="02020603020101020101" pitchFamily="18" charset="-127"/>
                <a:ea typeface="고려대학교B" panose="02020603020101020101" pitchFamily="18" charset="-127"/>
                <a:cs typeface="+mn-cs"/>
              </a:defRPr>
            </a:lvl1pPr>
          </a:lstStyle>
          <a:p>
            <a:fld id="{1B7F8C2B-2033-4430-AD2B-8A9818ED3CC0}" type="datetime1">
              <a:rPr lang="ko-KR" altLang="en-US" smtClean="0"/>
              <a:t>2022-05-20</a:t>
            </a:fld>
            <a:endParaRPr lang="en-US" dirty="0"/>
          </a:p>
        </p:txBody>
      </p:sp>
      <p:cxnSp>
        <p:nvCxnSpPr>
          <p:cNvPr id="23" name="직선 연결선 22"/>
          <p:cNvCxnSpPr/>
          <p:nvPr userDrawn="1"/>
        </p:nvCxnSpPr>
        <p:spPr>
          <a:xfrm>
            <a:off x="6261074" y="4750902"/>
            <a:ext cx="0" cy="14401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C7ECCC4A-73DF-4CB8-BCDC-EC7C00634727}"/>
              </a:ext>
            </a:extLst>
          </p:cNvPr>
          <p:cNvGrpSpPr/>
          <p:nvPr userDrawn="1"/>
        </p:nvGrpSpPr>
        <p:grpSpPr>
          <a:xfrm>
            <a:off x="212830" y="4659982"/>
            <a:ext cx="1631995" cy="261610"/>
            <a:chOff x="90491" y="4850291"/>
            <a:chExt cx="1020847" cy="2616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5E0A13-7279-4AE8-BDEC-C99D31A3F262}"/>
                </a:ext>
              </a:extLst>
            </p:cNvPr>
            <p:cNvSpPr txBox="1"/>
            <p:nvPr userDrawn="1"/>
          </p:nvSpPr>
          <p:spPr>
            <a:xfrm>
              <a:off x="242479" y="4850291"/>
              <a:ext cx="8688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ko-KR" altLang="en-US" sz="600" b="1" spc="0" dirty="0">
                  <a:solidFill>
                    <a:schemeClr val="bg1">
                      <a:lumMod val="50000"/>
                    </a:schemeClr>
                  </a:solidFill>
                  <a:effectLst/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고려대학교 교무처</a:t>
              </a:r>
              <a:endParaRPr lang="en-US" altLang="ko-KR" sz="600" b="1" spc="0" dirty="0">
                <a:solidFill>
                  <a:schemeClr val="bg1">
                    <a:lumMod val="50000"/>
                  </a:schemeClr>
                </a:solidFill>
                <a:effectLst/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  <a:p>
              <a:pPr algn="l"/>
              <a:r>
                <a:rPr lang="en-US" altLang="ko-KR" sz="500" b="1" dirty="0">
                  <a:solidFill>
                    <a:schemeClr val="bg1">
                      <a:lumMod val="50000"/>
                    </a:schemeClr>
                  </a:solidFill>
                  <a:latin typeface="고려대학교M" panose="02020603020101020101" pitchFamily="18" charset="-127"/>
                  <a:ea typeface="고려대학교M" panose="02020603020101020101" pitchFamily="18" charset="-127"/>
                </a:rPr>
                <a:t>Office of Academic Affairs</a:t>
              </a:r>
              <a:endParaRPr lang="ko-KR" altLang="en-US" sz="500" b="1" dirty="0">
                <a:solidFill>
                  <a:schemeClr val="bg1">
                    <a:lumMod val="50000"/>
                  </a:schemeClr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endParaRPr>
            </a:p>
          </p:txBody>
        </p:sp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33C256A5-7A62-47E4-BC30-23D40FB5EB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1" y="4872028"/>
              <a:ext cx="170157" cy="220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703" r:id="rId4"/>
  </p:sldLayoutIdLst>
  <p:hf sldNum="0" hdr="0" ftr="0"/>
  <p:txStyles>
    <p:titleStyle>
      <a:lvl1pPr algn="ctr" defTabSz="685800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94" r:id="rId6"/>
    <p:sldLayoutId id="2147483655" r:id="rId7"/>
    <p:sldLayoutId id="2147483662" r:id="rId8"/>
    <p:sldLayoutId id="2147483663" r:id="rId9"/>
    <p:sldLayoutId id="2147483665" r:id="rId10"/>
    <p:sldLayoutId id="2147483666" r:id="rId11"/>
    <p:sldLayoutId id="2147483667" r:id="rId12"/>
    <p:sldLayoutId id="2147483664" r:id="rId13"/>
    <p:sldLayoutId id="2147483693" r:id="rId14"/>
    <p:sldLayoutId id="2147483668" r:id="rId15"/>
    <p:sldLayoutId id="2147483669" r:id="rId16"/>
    <p:sldLayoutId id="2147483656" r:id="rId17"/>
  </p:sldLayoutIdLst>
  <p:hf sldNum="0" hdr="0" ftr="0"/>
  <p:txStyles>
    <p:titleStyle>
      <a:lvl1pPr algn="ctr" defTabSz="685800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7" r:id="rId2"/>
  </p:sldLayoutIdLst>
  <p:hf sldNum="0" hdr="0" ftr="0"/>
  <p:txStyles>
    <p:titleStyle>
      <a:lvl1pPr algn="ctr" defTabSz="685800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90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sldNum="0" hdr="0" ftr="0"/>
  <p:txStyles>
    <p:titleStyle>
      <a:lvl1pPr algn="ctr" defTabSz="685800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J1O0z0fvPAk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youtu.be/1HNOeCFNe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outu.be/cj9wGT9qAoU" TargetMode="External"/><Relationship Id="rId5" Type="http://schemas.openxmlformats.org/officeDocument/2006/relationships/hyperlink" Target="https://youtu.be/Ij1huO4bCag" TargetMode="External"/><Relationship Id="rId4" Type="http://schemas.openxmlformats.org/officeDocument/2006/relationships/hyperlink" Target="https://www.youtube.com/watch?v=DrpWo6FKkh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2124460"/>
            <a:ext cx="6858000" cy="66331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ko-KR" altLang="en-US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태그럭비</a:t>
            </a:r>
            <a:r>
              <a:rPr lang="ko-KR" alt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초등 체육수업 </a:t>
            </a:r>
            <a:r>
              <a:rPr lang="ko-KR" altLang="en-US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안내자료</a:t>
            </a:r>
            <a:endParaRPr lang="en-US" altLang="ko-KR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40769" y="4227934"/>
            <a:ext cx="4176465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/>
            </a:pPr>
            <a:r>
              <a:rPr lang="ko-KR" altLang="en-US" sz="1500" b="1" dirty="0" err="1"/>
              <a:t>대한럭비협회</a:t>
            </a:r>
            <a:endParaRPr lang="en-US" altLang="ko-KR" sz="1500" b="1" dirty="0"/>
          </a:p>
          <a:p>
            <a:pPr algn="ctr">
              <a:defRPr/>
            </a:pPr>
            <a:r>
              <a:rPr lang="en-US" altLang="ko-KR" sz="1500" b="1" dirty="0"/>
              <a:t>rugby.or.kr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28550F7-D713-4040-9E18-4557191AE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594" y="659021"/>
            <a:ext cx="988579" cy="104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86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3"/>
          <p:cNvSpPr txBox="1">
            <a:spLocks noGrp="1"/>
          </p:cNvSpPr>
          <p:nvPr>
            <p:ph type="body" idx="1"/>
          </p:nvPr>
        </p:nvSpPr>
        <p:spPr>
          <a:xfrm>
            <a:off x="7392" y="6360"/>
            <a:ext cx="6850608" cy="42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spcBef>
                <a:spcPts val="0"/>
              </a:spcBef>
            </a:pPr>
            <a:r>
              <a:rPr lang="en-US" altLang="ko-KR" sz="2000" dirty="0">
                <a:latin typeface="고려대학교B" panose="02020603020101020101"/>
                <a:ea typeface="고려대학교B" panose="02020603020101020101"/>
              </a:rPr>
              <a:t>5. </a:t>
            </a:r>
            <a:r>
              <a:rPr lang="ko-KR" altLang="en-US" sz="2000" dirty="0" err="1">
                <a:latin typeface="고려대학교B" panose="02020603020101020101"/>
                <a:ea typeface="고려대학교B" panose="02020603020101020101"/>
              </a:rPr>
              <a:t>태그럭비</a:t>
            </a:r>
            <a:r>
              <a:rPr lang="ko-KR" altLang="en-US" sz="2000" dirty="0">
                <a:latin typeface="고려대학교B" panose="02020603020101020101"/>
                <a:ea typeface="고려대학교B" panose="02020603020101020101"/>
              </a:rPr>
              <a:t> 수업 개요 </a:t>
            </a:r>
            <a:r>
              <a:rPr lang="en-US" altLang="ko-KR" sz="2000" dirty="0">
                <a:latin typeface="고려대학교B" panose="02020603020101020101"/>
                <a:ea typeface="고려대학교B" panose="02020603020101020101"/>
              </a:rPr>
              <a:t>(3)</a:t>
            </a:r>
            <a:endParaRPr lang="ko-KR" altLang="en-US" sz="2000" dirty="0">
              <a:latin typeface="고려대학교B" panose="02020603020101020101" pitchFamily="18" charset="-127"/>
              <a:ea typeface="고려대학교B" panose="0202060302010102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392" y="498598"/>
            <a:ext cx="6850608" cy="404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latinLnBrk="0">
              <a:lnSpc>
                <a:spcPct val="150000"/>
              </a:lnSpc>
              <a:buBlip>
                <a:blip r:embed="rId3"/>
              </a:buBlip>
            </a:pPr>
            <a:r>
              <a:rPr lang="ko-KR" altLang="en-US" sz="1600" b="1" dirty="0" err="1">
                <a:latin typeface="고려대학교M" panose="02020603020101020101" pitchFamily="18" charset="-127"/>
                <a:ea typeface="고려대학교M" panose="02020603020101020101" pitchFamily="18" charset="-127"/>
              </a:rPr>
              <a:t>차시별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 수업 계획</a:t>
            </a:r>
            <a:endParaRPr lang="en-US" altLang="ko-KR" sz="1600" b="1" dirty="0"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</p:txBody>
      </p:sp>
      <p:graphicFrame>
        <p:nvGraphicFramePr>
          <p:cNvPr id="8" name="표 2">
            <a:extLst>
              <a:ext uri="{FF2B5EF4-FFF2-40B4-BE49-F238E27FC236}">
                <a16:creationId xmlns:a16="http://schemas.microsoft.com/office/drawing/2014/main" id="{26F433D2-52FA-40FC-B881-525A653D6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427458"/>
              </p:ext>
            </p:extLst>
          </p:nvPr>
        </p:nvGraphicFramePr>
        <p:xfrm>
          <a:off x="116632" y="987574"/>
          <a:ext cx="6624736" cy="12241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425759088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68664393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90642539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47640559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FFFFFF"/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1</a:t>
                      </a:r>
                      <a:r>
                        <a:rPr lang="ko-KR" altLang="en-US" dirty="0">
                          <a:solidFill>
                            <a:srgbClr val="FFFFFF"/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주차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FFFFFF"/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2</a:t>
                      </a:r>
                      <a:r>
                        <a:rPr lang="ko-KR" altLang="en-US" dirty="0">
                          <a:solidFill>
                            <a:srgbClr val="FFFFFF"/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주차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FFFFFF"/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3</a:t>
                      </a:r>
                      <a:r>
                        <a:rPr lang="ko-KR" altLang="en-US" dirty="0">
                          <a:solidFill>
                            <a:srgbClr val="FFFFFF"/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주차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FFFFFF"/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4</a:t>
                      </a:r>
                      <a:r>
                        <a:rPr lang="ko-KR" altLang="en-US" dirty="0">
                          <a:solidFill>
                            <a:srgbClr val="FFFFFF"/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주차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067279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▶</a:t>
                      </a:r>
                      <a:r>
                        <a:rPr lang="ko-KR" altLang="en-US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태그럭비</a:t>
                      </a:r>
                      <a:r>
                        <a:rPr lang="ko-KR" alt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 소개</a:t>
                      </a:r>
                      <a:endParaRPr lang="en-US" altLang="ko-K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고려대학교M" panose="02020603020101020101" pitchFamily="18" charset="-127"/>
                        <a:ea typeface="고려대학교M" panose="02020603020101020101" pitchFamily="18" charset="-127"/>
                      </a:endParaRPr>
                    </a:p>
                    <a:p>
                      <a:pPr algn="l" latinLnBrk="1"/>
                      <a:r>
                        <a:rPr lang="en-US" altLang="ko-KR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역사</a:t>
                      </a:r>
                      <a:r>
                        <a:rPr lang="en-US" altLang="ko-KR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경기규칙 등</a:t>
                      </a:r>
                      <a:r>
                        <a:rPr lang="en-US" altLang="ko-KR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)</a:t>
                      </a:r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고려대학교M" panose="02020603020101020101" pitchFamily="18" charset="-127"/>
                        <a:ea typeface="고려대학교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▶볼 다루는 방법</a:t>
                      </a:r>
                      <a:endParaRPr lang="en-US" altLang="ko-K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고려대학교M" panose="02020603020101020101" pitchFamily="18" charset="-127"/>
                        <a:ea typeface="고려대학교M" panose="02020603020101020101" pitchFamily="18" charset="-127"/>
                      </a:endParaRPr>
                    </a:p>
                    <a:p>
                      <a:pPr algn="l" latinLnBrk="1"/>
                      <a:r>
                        <a:rPr lang="ko-KR" alt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▶패스 방법</a:t>
                      </a:r>
                      <a:endParaRPr lang="en-US" altLang="ko-K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고려대학교M" panose="02020603020101020101" pitchFamily="18" charset="-127"/>
                        <a:ea typeface="고려대학교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▶공격</a:t>
                      </a:r>
                      <a:r>
                        <a:rPr lang="en-US" altLang="ko-KR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/</a:t>
                      </a:r>
                      <a:r>
                        <a:rPr lang="ko-KR" alt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수비 진영 및 전술의 이해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▶</a:t>
                      </a:r>
                      <a:r>
                        <a:rPr lang="en-US" altLang="ko-KR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2</a:t>
                      </a:r>
                      <a:r>
                        <a:rPr lang="ko-KR" alt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인</a:t>
                      </a:r>
                      <a:r>
                        <a:rPr lang="en-US" altLang="ko-KR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/3</a:t>
                      </a:r>
                      <a:r>
                        <a:rPr lang="ko-KR" alt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인 패스</a:t>
                      </a:r>
                      <a:endParaRPr lang="en-US" altLang="ko-K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고려대학교M" panose="02020603020101020101" pitchFamily="18" charset="-127"/>
                        <a:ea typeface="고려대학교M" panose="02020603020101020101" pitchFamily="18" charset="-127"/>
                      </a:endParaRPr>
                    </a:p>
                    <a:p>
                      <a:pPr algn="l" latinLnBrk="1"/>
                      <a:r>
                        <a:rPr lang="ko-KR" alt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▶수비 피해 달리기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0868908"/>
                  </a:ext>
                </a:extLst>
              </a:tr>
            </a:tbl>
          </a:graphicData>
        </a:graphic>
      </p:graphicFrame>
      <p:graphicFrame>
        <p:nvGraphicFramePr>
          <p:cNvPr id="9" name="표 2">
            <a:extLst>
              <a:ext uri="{FF2B5EF4-FFF2-40B4-BE49-F238E27FC236}">
                <a16:creationId xmlns:a16="http://schemas.microsoft.com/office/drawing/2014/main" id="{55006E71-DDFB-4F38-8E45-EDAD5B01E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116020"/>
              </p:ext>
            </p:extLst>
          </p:nvPr>
        </p:nvGraphicFramePr>
        <p:xfrm>
          <a:off x="116632" y="2211710"/>
          <a:ext cx="6624736" cy="12241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425759088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68664393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90642539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47640559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FFFFFF"/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5</a:t>
                      </a:r>
                      <a:r>
                        <a:rPr lang="ko-KR" altLang="en-US" dirty="0">
                          <a:solidFill>
                            <a:srgbClr val="FFFFFF"/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주차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FFFFFF"/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6</a:t>
                      </a:r>
                      <a:r>
                        <a:rPr lang="ko-KR" altLang="en-US" dirty="0">
                          <a:solidFill>
                            <a:srgbClr val="FFFFFF"/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주차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FFFFFF"/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7</a:t>
                      </a:r>
                      <a:r>
                        <a:rPr lang="ko-KR" altLang="en-US" dirty="0">
                          <a:solidFill>
                            <a:srgbClr val="FFFFFF"/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주차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FFFFFF"/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8</a:t>
                      </a:r>
                      <a:r>
                        <a:rPr lang="ko-KR" altLang="en-US" dirty="0">
                          <a:solidFill>
                            <a:srgbClr val="FFFFFF"/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주차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067279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▶연습경기를 통한 경기 이해 능력 향상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▶연습경기를 통한 경기 이해 능력 향상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▶연습경기를 통한 경기 이해 능력 향상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고려대학교M" panose="02020603020101020101" pitchFamily="18" charset="-127"/>
                          <a:ea typeface="고려대학교M" panose="02020603020101020101" pitchFamily="18" charset="-127"/>
                        </a:rPr>
                        <a:t>▶공식경기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08689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2FF4B59-4ACA-4D46-B0B3-FD2AD33FF194}"/>
              </a:ext>
            </a:extLst>
          </p:cNvPr>
          <p:cNvSpPr txBox="1"/>
          <p:nvPr/>
        </p:nvSpPr>
        <p:spPr>
          <a:xfrm>
            <a:off x="44624" y="3507854"/>
            <a:ext cx="3903786" cy="2769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000FF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rPr>
              <a:t>※ </a:t>
            </a:r>
            <a:r>
              <a:rPr lang="ko-KR" altLang="en-US" sz="1200" dirty="0">
                <a:solidFill>
                  <a:srgbClr val="0000FF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rPr>
              <a:t>세부 수업 내용은 진행 과정에서 다소 변경될 수 있습니다</a:t>
            </a:r>
            <a:r>
              <a:rPr lang="en-US" altLang="ko-KR" sz="1200" dirty="0">
                <a:solidFill>
                  <a:srgbClr val="0000FF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rPr>
              <a:t>.</a:t>
            </a:r>
            <a:endParaRPr lang="ko-KR" altLang="en-US" sz="1200" dirty="0"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455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3"/>
          <p:cNvSpPr txBox="1">
            <a:spLocks noGrp="1"/>
          </p:cNvSpPr>
          <p:nvPr>
            <p:ph type="body" idx="1"/>
          </p:nvPr>
        </p:nvSpPr>
        <p:spPr>
          <a:xfrm>
            <a:off x="7392" y="6360"/>
            <a:ext cx="6850608" cy="42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spcBef>
                <a:spcPts val="0"/>
              </a:spcBef>
            </a:pPr>
            <a:r>
              <a:rPr lang="en-US" altLang="ko-KR" sz="2000" dirty="0">
                <a:latin typeface="고려대학교B" panose="02020603020101020101"/>
                <a:ea typeface="고려대학교B" panose="02020603020101020101"/>
              </a:rPr>
              <a:t>7. </a:t>
            </a:r>
            <a:r>
              <a:rPr lang="ko-KR" altLang="en-US" sz="2000" dirty="0">
                <a:latin typeface="고려대학교B" panose="02020603020101020101"/>
                <a:ea typeface="고려대학교B" panose="02020603020101020101"/>
              </a:rPr>
              <a:t>참고자료</a:t>
            </a:r>
            <a:endParaRPr lang="ko-KR" altLang="en-US" sz="2000" dirty="0">
              <a:latin typeface="고려대학교B" panose="02020603020101020101" pitchFamily="18" charset="-127"/>
              <a:ea typeface="고려대학교B" panose="0202060302010102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3999590-1EBB-4F59-99C2-2CBC5FE66AFA}"/>
              </a:ext>
            </a:extLst>
          </p:cNvPr>
          <p:cNvSpPr/>
          <p:nvPr/>
        </p:nvSpPr>
        <p:spPr>
          <a:xfrm>
            <a:off x="7392" y="498598"/>
            <a:ext cx="6850608" cy="404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latinLnBrk="0">
              <a:lnSpc>
                <a:spcPct val="150000"/>
              </a:lnSpc>
              <a:buBlip>
                <a:blip r:embed="rId3"/>
              </a:buBlip>
            </a:pPr>
            <a:r>
              <a:rPr lang="ko-KR" altLang="en-US" sz="1600" b="1" dirty="0" err="1">
                <a:latin typeface="고려대학교M" panose="02020603020101020101" pitchFamily="18" charset="-127"/>
                <a:ea typeface="고려대학교M" panose="02020603020101020101" pitchFamily="18" charset="-127"/>
              </a:rPr>
              <a:t>태그럭비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 참고자료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(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영상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)</a:t>
            </a:r>
          </a:p>
        </p:txBody>
      </p:sp>
      <p:sp>
        <p:nvSpPr>
          <p:cNvPr id="4" name="텍스트 상자 1">
            <a:extLst>
              <a:ext uri="{FF2B5EF4-FFF2-40B4-BE49-F238E27FC236}">
                <a16:creationId xmlns:a16="http://schemas.microsoft.com/office/drawing/2014/main" id="{8EFCD1EA-B4C8-482B-8B2C-AEC14CB88A09}"/>
              </a:ext>
            </a:extLst>
          </p:cNvPr>
          <p:cNvSpPr txBox="1">
            <a:spLocks noGrp="1" noChangeArrowheads="1"/>
          </p:cNvSpPr>
          <p:nvPr/>
        </p:nvSpPr>
        <p:spPr>
          <a:xfrm>
            <a:off x="116632" y="974377"/>
            <a:ext cx="6552728" cy="2678938"/>
          </a:xfrm>
          <a:prstGeom prst="rect">
            <a:avLst/>
          </a:prstGeom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1. </a:t>
            </a:r>
            <a:r>
              <a:rPr lang="ko-KR" altLang="en-US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일본 초등학교 태그 럭비선수권 대회 </a:t>
            </a:r>
            <a:r>
              <a:rPr lang="en-US" altLang="ja-JP" sz="1200" dirty="0">
                <a:latin typeface="고려대학교M" panose="02020603020101020101" pitchFamily="18" charset="-127"/>
                <a:ea typeface="+mj-ea"/>
              </a:rPr>
              <a:t>#1</a:t>
            </a:r>
            <a:r>
              <a:rPr lang="ja-JP" altLang="en-US" sz="1200" dirty="0">
                <a:latin typeface="고려대학교M" panose="02020603020101020101" pitchFamily="18" charset="-127"/>
                <a:ea typeface="+mj-ea"/>
              </a:rPr>
              <a:t>　</a:t>
            </a:r>
            <a:r>
              <a:rPr lang="en-US" altLang="ko-KR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( </a:t>
            </a:r>
            <a:r>
              <a:rPr lang="ko-KR" altLang="en-US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시합의 흐름을 알 수 있는 영상</a:t>
            </a:r>
            <a:r>
              <a:rPr lang="en-US" altLang="ko-KR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)</a:t>
            </a: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dirty="0">
                <a:solidFill>
                  <a:srgbClr val="0000FF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https://www.youtube.com/watch?v=DrpWo6FKkhI</a:t>
            </a:r>
            <a:endParaRPr lang="en-US" altLang="ko-KR" sz="1200" dirty="0">
              <a:solidFill>
                <a:srgbClr val="0000FF"/>
              </a:solidFill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1200" dirty="0"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  <a:p>
            <a:pPr algn="l" defTabSz="508000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2.</a:t>
            </a:r>
            <a:r>
              <a:rPr lang="ko-KR" altLang="en-US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 일본 초등학교 태그 럭비선수권 대회 </a:t>
            </a:r>
            <a:r>
              <a:rPr lang="en-US" altLang="ko-KR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#2</a:t>
            </a:r>
            <a:r>
              <a:rPr lang="ja-JP" altLang="en-US" sz="1200" dirty="0">
                <a:latin typeface="고려대학교M" panose="02020603020101020101" pitchFamily="18" charset="-127"/>
                <a:ea typeface="+mj-ea"/>
              </a:rPr>
              <a:t>　</a:t>
            </a:r>
            <a:r>
              <a:rPr lang="en-US" altLang="ko-KR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( </a:t>
            </a:r>
            <a:r>
              <a:rPr lang="ko-KR" altLang="en-US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시합의 흐름을 알 수 있는 영상</a:t>
            </a:r>
            <a:r>
              <a:rPr lang="en-US" altLang="ko-KR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)</a:t>
            </a: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dirty="0">
                <a:solidFill>
                  <a:srgbClr val="0000FF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https://youtu.be/Ij1huO4bCag</a:t>
            </a:r>
            <a:endParaRPr lang="en-US" altLang="ko-KR" sz="1200" dirty="0">
              <a:solidFill>
                <a:srgbClr val="0000FF"/>
              </a:solidFill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1200" dirty="0"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3. </a:t>
            </a:r>
            <a:r>
              <a:rPr lang="ko-KR" altLang="en-US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일본 초등학교 태그 럭비선수권 대회 </a:t>
            </a:r>
            <a:r>
              <a:rPr lang="en-US" altLang="ko-KR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#3</a:t>
            </a:r>
            <a:r>
              <a:rPr lang="ja-JP" altLang="en-US" sz="1200" dirty="0">
                <a:latin typeface="고려대학교M" panose="02020603020101020101" pitchFamily="18" charset="-127"/>
                <a:ea typeface="+mj-ea"/>
              </a:rPr>
              <a:t>　</a:t>
            </a:r>
            <a:r>
              <a:rPr lang="en-US" altLang="ja-JP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(</a:t>
            </a:r>
            <a:r>
              <a:rPr lang="ko-KR" altLang="en-US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미스가 많았을 때의 시합의 느낌을 알 수 있는 영상</a:t>
            </a:r>
            <a:r>
              <a:rPr lang="en-US" altLang="ko-KR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)</a:t>
            </a: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dirty="0">
                <a:solidFill>
                  <a:srgbClr val="0000FF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https://youtu.be/cj9wGT9qAoU</a:t>
            </a:r>
            <a:endParaRPr lang="en-US" altLang="ko-KR" sz="1200" dirty="0">
              <a:solidFill>
                <a:srgbClr val="0000FF"/>
              </a:solidFill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1200" dirty="0"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4. </a:t>
            </a:r>
            <a:r>
              <a:rPr lang="ko-KR" altLang="en-US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홍콩 초등학교 태그럭비 대회 </a:t>
            </a:r>
            <a:r>
              <a:rPr lang="en-US" altLang="ko-KR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(</a:t>
            </a:r>
            <a:r>
              <a:rPr lang="ko-KR" altLang="en-US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공격해오는 반대방향에서 봤을 때 태그럭비를 느낄 수 있는 영상</a:t>
            </a:r>
            <a:r>
              <a:rPr lang="en-US" altLang="ko-KR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)</a:t>
            </a: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dirty="0">
                <a:solidFill>
                  <a:srgbClr val="0000FF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https://youtu.be/1HNOeCFNeOM</a:t>
            </a:r>
            <a:endParaRPr lang="en-US" altLang="ko-KR" sz="1200" dirty="0">
              <a:solidFill>
                <a:srgbClr val="0000FF"/>
              </a:solidFill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1200" dirty="0"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5. </a:t>
            </a:r>
            <a:r>
              <a:rPr lang="ko-KR" altLang="en-US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영국 보육학교 여자 태그럭비 </a:t>
            </a:r>
            <a:r>
              <a:rPr lang="en-US" altLang="ko-KR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(</a:t>
            </a:r>
            <a:r>
              <a:rPr lang="ko-KR" altLang="en-US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여학생들도 쉽고 즐겁게 할 수 있다는 것을 느낄 수 있는 영상</a:t>
            </a:r>
            <a:r>
              <a:rPr lang="en-US" altLang="ko-KR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)</a:t>
            </a:r>
            <a:endParaRPr lang="en-US" altLang="ko-KR" sz="1200" dirty="0">
              <a:latin typeface="고려대학교M" panose="02020603020101020101" pitchFamily="18" charset="-127"/>
              <a:ea typeface="고려대학교M" panose="02020603020101020101" pitchFamily="18" charset="-127"/>
              <a:hlinkClick r:id="rId8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dirty="0">
                <a:solidFill>
                  <a:srgbClr val="0000FF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https://youtu.be/J1O0z0fvPAk</a:t>
            </a:r>
            <a:endParaRPr lang="en-US" altLang="ko-KR" sz="1200" dirty="0">
              <a:solidFill>
                <a:srgbClr val="0000FF"/>
              </a:solidFill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44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3"/>
          <p:cNvSpPr txBox="1">
            <a:spLocks noGrp="1"/>
          </p:cNvSpPr>
          <p:nvPr>
            <p:ph type="body" idx="1"/>
          </p:nvPr>
        </p:nvSpPr>
        <p:spPr>
          <a:xfrm>
            <a:off x="7392" y="6360"/>
            <a:ext cx="6850608" cy="42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spcBef>
                <a:spcPts val="0"/>
              </a:spcBef>
            </a:pPr>
            <a:r>
              <a:rPr lang="en-US" altLang="ko-KR" sz="2000" dirty="0">
                <a:latin typeface="고려대학교B" panose="02020603020101020101"/>
                <a:ea typeface="고려대학교B" panose="02020603020101020101"/>
              </a:rPr>
              <a:t>1. </a:t>
            </a:r>
            <a:r>
              <a:rPr lang="ko-KR" altLang="en-US" sz="2000" dirty="0" err="1">
                <a:latin typeface="고려대학교B" panose="02020603020101020101"/>
                <a:ea typeface="고려대학교B" panose="02020603020101020101"/>
              </a:rPr>
              <a:t>태그럭비란</a:t>
            </a:r>
            <a:r>
              <a:rPr lang="en-US" altLang="ko-KR" sz="2000" dirty="0">
                <a:latin typeface="고려대학교B" panose="02020603020101020101"/>
                <a:ea typeface="고려대학교B" panose="02020603020101020101"/>
              </a:rPr>
              <a:t>?</a:t>
            </a:r>
            <a:endParaRPr lang="ko-KR" altLang="en-US" sz="2000" dirty="0">
              <a:latin typeface="고려대학교B" panose="02020603020101020101" pitchFamily="18" charset="-127"/>
              <a:ea typeface="고려대학교B" panose="0202060302010102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392" y="498598"/>
            <a:ext cx="6850608" cy="1512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latinLnBrk="0">
              <a:lnSpc>
                <a:spcPct val="150000"/>
              </a:lnSpc>
              <a:buBlip>
                <a:blip r:embed="rId3"/>
              </a:buBlip>
            </a:pP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정의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: 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신체 접촉을 허용하지 않는 안전한 형태의 럭비 경기</a:t>
            </a:r>
            <a:endParaRPr lang="en-US" altLang="ko-KR" sz="1600" b="1" dirty="0"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  <a:p>
            <a:pPr marL="285750" indent="285750" latinLnBrk="0">
              <a:lnSpc>
                <a:spcPct val="150000"/>
              </a:lnSpc>
              <a:buBlip>
                <a:blip r:embed="rId4"/>
              </a:buBlip>
            </a:pP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허리에 </a:t>
            </a:r>
            <a:r>
              <a:rPr lang="ko-KR" altLang="en-US" sz="1600" b="1" dirty="0" err="1">
                <a:latin typeface="고려대학교M" panose="02020603020101020101" pitchFamily="18" charset="-127"/>
                <a:ea typeface="고려대학교M" panose="02020603020101020101" pitchFamily="18" charset="-127"/>
              </a:rPr>
              <a:t>밸크로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 태그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(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하단 이미지 참조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)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 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2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장을 붙이고 경기</a:t>
            </a:r>
            <a:endParaRPr lang="en-US" altLang="ko-KR" sz="1600" b="1" dirty="0"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  <a:p>
            <a:pPr marL="285750" indent="285750" latinLnBrk="0">
              <a:lnSpc>
                <a:spcPct val="150000"/>
              </a:lnSpc>
              <a:buBlip>
                <a:blip r:embed="rId4"/>
              </a:buBlip>
            </a:pP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신체 접촉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(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태클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)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 대신 상대방의 태그를 떼는 방식으로 수비</a:t>
            </a:r>
            <a:endParaRPr lang="en-US" altLang="ko-KR" sz="1600" b="1" dirty="0"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  <a:p>
            <a:pPr marL="285750" indent="285750" latinLnBrk="0">
              <a:lnSpc>
                <a:spcPct val="150000"/>
              </a:lnSpc>
              <a:buBlip>
                <a:blip r:embed="rId4"/>
              </a:buBlip>
            </a:pP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태그를 떼이지 않고 패스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, 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돌파를 통해 목표구역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(Goal)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에 도달하여 득점</a:t>
            </a:r>
            <a:endParaRPr lang="en-US" altLang="ko-KR" sz="1600" b="1" dirty="0"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</p:txBody>
      </p:sp>
      <p:pic>
        <p:nvPicPr>
          <p:cNvPr id="3074" name="Picture 2" descr="Ziland Adjustable Tag Rugby Belt">
            <a:extLst>
              <a:ext uri="{FF2B5EF4-FFF2-40B4-BE49-F238E27FC236}">
                <a16:creationId xmlns:a16="http://schemas.microsoft.com/office/drawing/2014/main" id="{80FADCC5-C7F2-4DFA-8859-E435D0A4D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24" y="2374088"/>
            <a:ext cx="2270814" cy="227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ag rugby - Wikipedia">
            <a:extLst>
              <a:ext uri="{FF2B5EF4-FFF2-40B4-BE49-F238E27FC236}">
                <a16:creationId xmlns:a16="http://schemas.microsoft.com/office/drawing/2014/main" id="{5753BB00-069F-4509-9563-2A225B52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2646775"/>
            <a:ext cx="1656184" cy="154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F139BC-8852-4078-B668-BC2B411DDD82}"/>
              </a:ext>
            </a:extLst>
          </p:cNvPr>
          <p:cNvSpPr txBox="1"/>
          <p:nvPr/>
        </p:nvSpPr>
        <p:spPr>
          <a:xfrm>
            <a:off x="872716" y="4227934"/>
            <a:ext cx="165618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▲ </a:t>
            </a:r>
            <a:r>
              <a:rPr lang="ko-KR" altLang="en-US" sz="1600" dirty="0" err="1">
                <a:latin typeface="고려대학교M" panose="02020603020101020101" pitchFamily="18" charset="-127"/>
                <a:ea typeface="고려대학교M" panose="02020603020101020101" pitchFamily="18" charset="-127"/>
              </a:rPr>
              <a:t>태그럭비</a:t>
            </a:r>
            <a:r>
              <a:rPr lang="ko-KR" altLang="en-US" sz="16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 용품</a:t>
            </a:r>
          </a:p>
        </p:txBody>
      </p:sp>
      <p:pic>
        <p:nvPicPr>
          <p:cNvPr id="3078" name="Picture 6" descr="Try Tag Rugby - What a LEAGUE!!! Fun times in this great... | Facebook">
            <a:extLst>
              <a:ext uri="{FF2B5EF4-FFF2-40B4-BE49-F238E27FC236}">
                <a16:creationId xmlns:a16="http://schemas.microsoft.com/office/drawing/2014/main" id="{8E2B1660-BA95-4570-BEFB-809E23CA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8" y="2790224"/>
            <a:ext cx="1222205" cy="122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77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3"/>
          <p:cNvSpPr txBox="1">
            <a:spLocks noGrp="1"/>
          </p:cNvSpPr>
          <p:nvPr>
            <p:ph type="body" idx="1"/>
          </p:nvPr>
        </p:nvSpPr>
        <p:spPr>
          <a:xfrm>
            <a:off x="7392" y="6360"/>
            <a:ext cx="6850608" cy="42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spcBef>
                <a:spcPts val="0"/>
              </a:spcBef>
            </a:pPr>
            <a:r>
              <a:rPr lang="en-US" altLang="ko-KR" sz="2000" dirty="0">
                <a:latin typeface="고려대학교B" panose="02020603020101020101"/>
                <a:ea typeface="고려대학교B" panose="02020603020101020101"/>
              </a:rPr>
              <a:t>2. </a:t>
            </a:r>
            <a:r>
              <a:rPr lang="ko-KR" altLang="en-US" sz="2000" dirty="0" err="1">
                <a:latin typeface="고려대학교B" panose="02020603020101020101"/>
                <a:ea typeface="고려대학교B" panose="02020603020101020101"/>
              </a:rPr>
              <a:t>태그럭비의</a:t>
            </a:r>
            <a:r>
              <a:rPr lang="ko-KR" altLang="en-US" sz="2000" dirty="0">
                <a:latin typeface="고려대학교B" panose="02020603020101020101"/>
                <a:ea typeface="고려대학교B" panose="02020603020101020101"/>
              </a:rPr>
              <a:t> 역사</a:t>
            </a:r>
            <a:endParaRPr lang="ko-KR" altLang="en-US" sz="2000" dirty="0">
              <a:latin typeface="고려대학교B" panose="02020603020101020101" pitchFamily="18" charset="-127"/>
              <a:ea typeface="고려대학교B" panose="0202060302010102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392" y="498598"/>
            <a:ext cx="6850608" cy="1881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latinLnBrk="0">
              <a:lnSpc>
                <a:spcPct val="150000"/>
              </a:lnSpc>
              <a:buBlip>
                <a:blip r:embed="rId3"/>
              </a:buBlip>
            </a:pP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1990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년 영국 체육교사 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Nick Leonard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가 유소년 학교 체육 수업에서 적절히 활용할 수 있도록 리본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(Tag)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을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 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달고 경기하는 </a:t>
            </a:r>
            <a:r>
              <a:rPr lang="ko-KR" altLang="en-US" sz="1600" b="1" dirty="0" err="1">
                <a:latin typeface="고려대학교M" panose="02020603020101020101" pitchFamily="18" charset="-127"/>
                <a:ea typeface="고려대학교M" panose="02020603020101020101" pitchFamily="18" charset="-127"/>
              </a:rPr>
              <a:t>태그럭비를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 시작함</a:t>
            </a:r>
            <a:endParaRPr lang="en-US" altLang="ko-KR" sz="1600" b="1" dirty="0"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  <a:p>
            <a:pPr marL="285750" indent="-285750" latinLnBrk="0">
              <a:lnSpc>
                <a:spcPct val="150000"/>
              </a:lnSpc>
              <a:buBlip>
                <a:blip r:embed="rId3"/>
              </a:buBlip>
            </a:pP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현재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, 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영국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, 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아일랜드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, 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호주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, 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뉴질랜드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, 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일본 등에서 학교체육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, 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생활체육의 일환으로 활발하게 이루어지고 있음</a:t>
            </a:r>
            <a:endParaRPr lang="en-US" altLang="ko-KR" sz="1600" b="1" dirty="0"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  <a:p>
            <a:pPr marL="285750" indent="-285750" latinLnBrk="0">
              <a:lnSpc>
                <a:spcPct val="150000"/>
              </a:lnSpc>
              <a:buBlip>
                <a:blip r:embed="rId3"/>
              </a:buBlip>
            </a:pP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우리나라에는 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2006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년 영국인 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Jeremy Burks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에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 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의해 소개됨</a:t>
            </a:r>
            <a:endParaRPr lang="en-US" altLang="ko-KR" sz="1600" b="1" dirty="0"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</p:txBody>
      </p:sp>
      <p:pic>
        <p:nvPicPr>
          <p:cNvPr id="4100" name="Picture 4" descr="Tag Rugby KS2 - Mr Pritchard 3pm - 4pm | Kennington Primary School">
            <a:extLst>
              <a:ext uri="{FF2B5EF4-FFF2-40B4-BE49-F238E27FC236}">
                <a16:creationId xmlns:a16="http://schemas.microsoft.com/office/drawing/2014/main" id="{516705B9-E468-43EB-903A-9C0C3A15A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5" y="2638212"/>
            <a:ext cx="2928771" cy="164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upils learn the Haka after competing in Tag Rugby Festival | The  Birkenhead Park School">
            <a:extLst>
              <a:ext uri="{FF2B5EF4-FFF2-40B4-BE49-F238E27FC236}">
                <a16:creationId xmlns:a16="http://schemas.microsoft.com/office/drawing/2014/main" id="{B2DEDB90-5D90-400A-A175-9A98A3F53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2638212"/>
            <a:ext cx="3068960" cy="164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AF81D2-51EA-4B97-B218-6C6AA7BD3849}"/>
              </a:ext>
            </a:extLst>
          </p:cNvPr>
          <p:cNvSpPr txBox="1"/>
          <p:nvPr/>
        </p:nvSpPr>
        <p:spPr>
          <a:xfrm>
            <a:off x="333772" y="4382983"/>
            <a:ext cx="6191572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간단한 장비만 있으면 실내</a:t>
            </a:r>
            <a:r>
              <a:rPr lang="en-US" altLang="ko-KR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/</a:t>
            </a:r>
            <a:r>
              <a:rPr lang="ko-KR" altLang="en-US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운동장 </a:t>
            </a:r>
            <a:r>
              <a:rPr lang="ko-KR" altLang="en-US" sz="1200" dirty="0" err="1">
                <a:latin typeface="고려대학교M" panose="02020603020101020101" pitchFamily="18" charset="-127"/>
                <a:ea typeface="고려대학교M" panose="02020603020101020101" pitchFamily="18" charset="-127"/>
              </a:rPr>
              <a:t>어디에서든</a:t>
            </a:r>
            <a:r>
              <a:rPr lang="ko-KR" altLang="en-US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 남녀노소 누구나 </a:t>
            </a:r>
            <a:r>
              <a:rPr lang="ko-KR" altLang="en-US" sz="1200" dirty="0">
                <a:solidFill>
                  <a:srgbClr val="0000FF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rPr>
              <a:t>쉽고 안전하게 </a:t>
            </a:r>
            <a:r>
              <a:rPr lang="ko-KR" altLang="en-US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즐길 수 있음</a:t>
            </a:r>
          </a:p>
        </p:txBody>
      </p:sp>
    </p:spTree>
    <p:extLst>
      <p:ext uri="{BB962C8B-B14F-4D97-AF65-F5344CB8AC3E}">
        <p14:creationId xmlns:p14="http://schemas.microsoft.com/office/powerpoint/2010/main" val="330681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3"/>
          <p:cNvSpPr txBox="1">
            <a:spLocks noGrp="1"/>
          </p:cNvSpPr>
          <p:nvPr>
            <p:ph type="body" idx="1"/>
          </p:nvPr>
        </p:nvSpPr>
        <p:spPr>
          <a:xfrm>
            <a:off x="7392" y="6360"/>
            <a:ext cx="6850608" cy="42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spcBef>
                <a:spcPts val="0"/>
              </a:spcBef>
            </a:pPr>
            <a:r>
              <a:rPr lang="en-US" altLang="ko-KR" sz="2000" dirty="0">
                <a:latin typeface="고려대학교B" panose="02020603020101020101"/>
                <a:ea typeface="고려대학교B" panose="02020603020101020101"/>
              </a:rPr>
              <a:t>3. </a:t>
            </a:r>
            <a:r>
              <a:rPr lang="ko-KR" altLang="en-US" sz="2000" dirty="0" err="1">
                <a:latin typeface="고려대학교B" panose="02020603020101020101"/>
                <a:ea typeface="고려대학교B" panose="02020603020101020101"/>
              </a:rPr>
              <a:t>태그럭비의</a:t>
            </a:r>
            <a:r>
              <a:rPr lang="ko-KR" altLang="en-US" sz="2000" dirty="0">
                <a:latin typeface="고려대학교B" panose="02020603020101020101"/>
                <a:ea typeface="고려대학교B" panose="02020603020101020101"/>
              </a:rPr>
              <a:t> 교육적 효과</a:t>
            </a:r>
            <a:endParaRPr lang="ko-KR" altLang="en-US" sz="2000" dirty="0">
              <a:latin typeface="고려대학교B" panose="02020603020101020101" pitchFamily="18" charset="-127"/>
              <a:ea typeface="고려대학교B" panose="02020603020101020101" pitchFamily="18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238DA77-AAD9-4798-8705-E9177125C377}"/>
              </a:ext>
            </a:extLst>
          </p:cNvPr>
          <p:cNvSpPr/>
          <p:nvPr/>
        </p:nvSpPr>
        <p:spPr>
          <a:xfrm>
            <a:off x="7392" y="498598"/>
            <a:ext cx="6850608" cy="2820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latinLnBrk="0">
              <a:lnSpc>
                <a:spcPts val="2400"/>
              </a:lnSpc>
              <a:buBlip>
                <a:blip r:embed="rId3"/>
              </a:buBlip>
            </a:pP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성장기 학생들의 체력 및 상황판단능력 향상</a:t>
            </a:r>
            <a:endParaRPr lang="en-US" altLang="ko-KR" sz="1600" b="1" dirty="0"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  <a:p>
            <a:pPr marL="285750" indent="285750" latinLnBrk="0">
              <a:lnSpc>
                <a:spcPts val="2400"/>
              </a:lnSpc>
              <a:buBlip>
                <a:blip r:embed="rId4"/>
              </a:buBlip>
            </a:pP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순발력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, 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심폐지구력 등 다양한 운동능력 향상</a:t>
            </a:r>
            <a:endParaRPr lang="en-US" altLang="ko-KR" sz="1600" b="1" dirty="0"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  <a:p>
            <a:pPr marL="285750" indent="285750" latinLnBrk="0">
              <a:lnSpc>
                <a:spcPts val="2400"/>
              </a:lnSpc>
              <a:buBlip>
                <a:blip r:embed="rId4"/>
              </a:buBlip>
            </a:pP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효율적인 공간 활용을 통한 창의적인 문제해결 능력 향상</a:t>
            </a:r>
            <a:endParaRPr lang="en-US" altLang="ko-KR" sz="1600" b="1" dirty="0"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  <a:p>
            <a:pPr marL="285750" indent="-285750" latinLnBrk="0">
              <a:lnSpc>
                <a:spcPts val="2400"/>
              </a:lnSpc>
              <a:buBlip>
                <a:blip r:embed="rId3"/>
              </a:buBlip>
            </a:pP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럭비 기본 정신을 통한 인성교육</a:t>
            </a:r>
            <a:endParaRPr lang="en-US" altLang="ko-KR" sz="1600" b="1" dirty="0"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  <a:p>
            <a:pPr marL="285750" indent="285750" latinLnBrk="0">
              <a:lnSpc>
                <a:spcPts val="2400"/>
              </a:lnSpc>
              <a:buBlip>
                <a:blip r:embed="rId4"/>
              </a:buBlip>
            </a:pPr>
            <a:r>
              <a:rPr lang="en-US" altLang="ko-KR" sz="1600" b="1" dirty="0">
                <a:solidFill>
                  <a:srgbClr val="0000FF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rPr>
              <a:t>One</a:t>
            </a:r>
            <a:r>
              <a:rPr lang="ko-KR" altLang="en-US" sz="1600" b="1" dirty="0">
                <a:solidFill>
                  <a:srgbClr val="0000FF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rPr>
              <a:t> </a:t>
            </a:r>
            <a:r>
              <a:rPr lang="en-US" altLang="ko-KR" sz="1600" b="1" dirty="0">
                <a:solidFill>
                  <a:srgbClr val="0000FF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rPr>
              <a:t>for</a:t>
            </a:r>
            <a:r>
              <a:rPr lang="ko-KR" altLang="en-US" sz="1600" b="1" dirty="0">
                <a:solidFill>
                  <a:srgbClr val="0000FF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rPr>
              <a:t> </a:t>
            </a:r>
            <a:r>
              <a:rPr lang="en-US" altLang="ko-KR" sz="1600" b="1" dirty="0">
                <a:solidFill>
                  <a:srgbClr val="0000FF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rPr>
              <a:t>All, All for One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 </a:t>
            </a:r>
          </a:p>
          <a:p>
            <a:pPr marL="285750" latinLnBrk="0">
              <a:lnSpc>
                <a:spcPts val="2400"/>
              </a:lnSpc>
            </a:pP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   - 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모두를 위한 하나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! 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하나를 위한 모두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! (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헌신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, 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희생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, 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협동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)</a:t>
            </a:r>
          </a:p>
          <a:p>
            <a:pPr marL="285750" indent="285750" latinLnBrk="0">
              <a:lnSpc>
                <a:spcPts val="2400"/>
              </a:lnSpc>
              <a:buBlip>
                <a:blip r:embed="rId4"/>
              </a:buBlip>
            </a:pPr>
            <a:r>
              <a:rPr lang="en-US" altLang="ko-KR" sz="1600" b="1" dirty="0">
                <a:solidFill>
                  <a:srgbClr val="0000FF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rPr>
              <a:t>No</a:t>
            </a:r>
            <a:r>
              <a:rPr lang="ko-KR" altLang="en-US" sz="1600" b="1" dirty="0">
                <a:solidFill>
                  <a:srgbClr val="0000FF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rPr>
              <a:t> </a:t>
            </a:r>
            <a:r>
              <a:rPr lang="en-US" altLang="ko-KR" sz="1600" b="1" dirty="0">
                <a:solidFill>
                  <a:srgbClr val="0000FF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rPr>
              <a:t>Side</a:t>
            </a:r>
          </a:p>
          <a:p>
            <a:pPr marL="285750" latinLnBrk="0">
              <a:lnSpc>
                <a:spcPts val="2400"/>
              </a:lnSpc>
            </a:pPr>
            <a:r>
              <a:rPr lang="en-US" altLang="ko-KR" sz="1600" b="1" dirty="0">
                <a:solidFill>
                  <a:srgbClr val="0000FF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rPr>
              <a:t>   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-</a:t>
            </a:r>
            <a:r>
              <a:rPr lang="en-US" altLang="ko-KR" sz="1600" b="1" dirty="0">
                <a:solidFill>
                  <a:srgbClr val="0000FF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rPr>
              <a:t> 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시합 중에 경쟁 상대였던 양팀이 경기 종료 후에는 서로 편가름 없이     </a:t>
            </a:r>
            <a:endParaRPr lang="en-US" altLang="ko-KR" sz="1600" b="1" dirty="0"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  <a:p>
            <a:pPr marL="285750" latinLnBrk="0">
              <a:lnSpc>
                <a:spcPts val="2400"/>
              </a:lnSpc>
            </a:pP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      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친구가 된다는 럭비의 기본 정신 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(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공정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, 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화합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)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3ECDD5D2-10F8-4CE0-AE51-F98272572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9" y="3314060"/>
            <a:ext cx="1561990" cy="14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ADE92BFC-08AB-4752-B462-53A9656A8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962" y="3311416"/>
            <a:ext cx="1579222" cy="143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B7D205AF-D889-43D9-8099-1B978B787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02" y="3311417"/>
            <a:ext cx="1561990" cy="14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69252810-AF3C-462E-B709-515429DF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799" y="3306130"/>
            <a:ext cx="1564652" cy="14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195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3"/>
          <p:cNvSpPr txBox="1">
            <a:spLocks noGrp="1"/>
          </p:cNvSpPr>
          <p:nvPr>
            <p:ph type="body" idx="1"/>
          </p:nvPr>
        </p:nvSpPr>
        <p:spPr>
          <a:xfrm>
            <a:off x="7392" y="6360"/>
            <a:ext cx="6850608" cy="42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spcBef>
                <a:spcPts val="0"/>
              </a:spcBef>
            </a:pPr>
            <a:r>
              <a:rPr lang="en-US" altLang="ko-KR" sz="2000" dirty="0">
                <a:latin typeface="고려대학교B" panose="02020603020101020101"/>
                <a:ea typeface="고려대학교B" panose="02020603020101020101"/>
              </a:rPr>
              <a:t>4. </a:t>
            </a:r>
            <a:r>
              <a:rPr lang="ko-KR" altLang="en-US" sz="2000" dirty="0" err="1">
                <a:latin typeface="고려대학교B" panose="02020603020101020101"/>
                <a:ea typeface="고려대학교B" panose="02020603020101020101"/>
              </a:rPr>
              <a:t>태그럭비</a:t>
            </a:r>
            <a:r>
              <a:rPr lang="ko-KR" altLang="en-US" sz="2000" dirty="0">
                <a:latin typeface="고려대학교B" panose="02020603020101020101"/>
                <a:ea typeface="고려대학교B" panose="02020603020101020101"/>
              </a:rPr>
              <a:t> 경기 규칙 </a:t>
            </a:r>
            <a:r>
              <a:rPr lang="en-US" altLang="ko-KR" sz="2000" dirty="0">
                <a:latin typeface="고려대학교B" panose="02020603020101020101"/>
                <a:ea typeface="고려대학교B" panose="02020603020101020101"/>
              </a:rPr>
              <a:t>(1)</a:t>
            </a:r>
            <a:endParaRPr lang="ko-KR" altLang="en-US" sz="2000" dirty="0">
              <a:latin typeface="고려대학교B" panose="02020603020101020101" pitchFamily="18" charset="-127"/>
              <a:ea typeface="고려대학교B" panose="02020603020101020101" pitchFamily="18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072688B0-07AC-4114-8054-817389C80B38}"/>
              </a:ext>
            </a:extLst>
          </p:cNvPr>
          <p:cNvGrpSpPr/>
          <p:nvPr/>
        </p:nvGrpSpPr>
        <p:grpSpPr>
          <a:xfrm>
            <a:off x="404664" y="555526"/>
            <a:ext cx="5976664" cy="4227934"/>
            <a:chOff x="260648" y="555526"/>
            <a:chExt cx="5976664" cy="4227934"/>
          </a:xfrm>
        </p:grpSpPr>
        <p:pic>
          <p:nvPicPr>
            <p:cNvPr id="3" name="그림 2" descr="텍스트이(가) 표시된 사진&#10;&#10;자동 생성된 설명">
              <a:extLst>
                <a:ext uri="{FF2B5EF4-FFF2-40B4-BE49-F238E27FC236}">
                  <a16:creationId xmlns:a16="http://schemas.microsoft.com/office/drawing/2014/main" id="{E9C24C86-0819-4167-B3DE-0C3FDB7F6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48" y="555526"/>
              <a:ext cx="2991287" cy="4227934"/>
            </a:xfrm>
            <a:prstGeom prst="rect">
              <a:avLst/>
            </a:prstGeom>
          </p:spPr>
        </p:pic>
        <p:pic>
          <p:nvPicPr>
            <p:cNvPr id="5" name="그림 4" descr="텍스트이(가) 표시된 사진&#10;&#10;자동 생성된 설명">
              <a:extLst>
                <a:ext uri="{FF2B5EF4-FFF2-40B4-BE49-F238E27FC236}">
                  <a16:creationId xmlns:a16="http://schemas.microsoft.com/office/drawing/2014/main" id="{F58A2AA8-C789-42BC-A459-77CB1B77F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025" y="555526"/>
              <a:ext cx="2991287" cy="4227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927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3"/>
          <p:cNvSpPr txBox="1">
            <a:spLocks noGrp="1"/>
          </p:cNvSpPr>
          <p:nvPr>
            <p:ph type="body" idx="1"/>
          </p:nvPr>
        </p:nvSpPr>
        <p:spPr>
          <a:xfrm>
            <a:off x="7392" y="6360"/>
            <a:ext cx="6850608" cy="42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spcBef>
                <a:spcPts val="0"/>
              </a:spcBef>
            </a:pPr>
            <a:r>
              <a:rPr lang="en-US" altLang="ko-KR" sz="2000" dirty="0">
                <a:latin typeface="고려대학교B" panose="02020603020101020101"/>
                <a:ea typeface="고려대학교B" panose="02020603020101020101"/>
              </a:rPr>
              <a:t>4. </a:t>
            </a:r>
            <a:r>
              <a:rPr lang="ko-KR" altLang="en-US" sz="2000" dirty="0" err="1">
                <a:latin typeface="고려대학교B" panose="02020603020101020101"/>
                <a:ea typeface="고려대학교B" panose="02020603020101020101"/>
              </a:rPr>
              <a:t>태그럭비</a:t>
            </a:r>
            <a:r>
              <a:rPr lang="ko-KR" altLang="en-US" sz="2000" dirty="0">
                <a:latin typeface="고려대학교B" panose="02020603020101020101"/>
                <a:ea typeface="고려대학교B" panose="02020603020101020101"/>
              </a:rPr>
              <a:t> 경기 규칙 </a:t>
            </a:r>
            <a:r>
              <a:rPr lang="en-US" altLang="ko-KR" sz="2000" dirty="0">
                <a:latin typeface="고려대학교B" panose="02020603020101020101"/>
                <a:ea typeface="고려대학교B" panose="02020603020101020101"/>
              </a:rPr>
              <a:t>(2)</a:t>
            </a:r>
            <a:endParaRPr lang="ko-KR" altLang="en-US" sz="2000" dirty="0">
              <a:latin typeface="고려대학교B" panose="02020603020101020101" pitchFamily="18" charset="-127"/>
              <a:ea typeface="고려대학교B" panose="02020603020101020101" pitchFamily="18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F8DCB41D-31C7-49B7-9E0E-F565E21A48B1}"/>
              </a:ext>
            </a:extLst>
          </p:cNvPr>
          <p:cNvGrpSpPr/>
          <p:nvPr/>
        </p:nvGrpSpPr>
        <p:grpSpPr>
          <a:xfrm>
            <a:off x="404664" y="483518"/>
            <a:ext cx="5976663" cy="4227934"/>
            <a:chOff x="404664" y="1471092"/>
            <a:chExt cx="5976663" cy="4227934"/>
          </a:xfrm>
        </p:grpSpPr>
        <p:pic>
          <p:nvPicPr>
            <p:cNvPr id="4" name="그림 3" descr="텍스트이(가) 표시된 사진&#10;&#10;자동 생성된 설명">
              <a:extLst>
                <a:ext uri="{FF2B5EF4-FFF2-40B4-BE49-F238E27FC236}">
                  <a16:creationId xmlns:a16="http://schemas.microsoft.com/office/drawing/2014/main" id="{088849D8-A82E-496D-BF2D-BF9A01CE0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64" y="1471092"/>
              <a:ext cx="2991287" cy="4227934"/>
            </a:xfrm>
            <a:prstGeom prst="rect">
              <a:avLst/>
            </a:prstGeom>
          </p:spPr>
        </p:pic>
        <p:pic>
          <p:nvPicPr>
            <p:cNvPr id="8" name="그림 7" descr="텍스트이(가) 표시된 사진&#10;&#10;자동 생성된 설명">
              <a:extLst>
                <a:ext uri="{FF2B5EF4-FFF2-40B4-BE49-F238E27FC236}">
                  <a16:creationId xmlns:a16="http://schemas.microsoft.com/office/drawing/2014/main" id="{BFD31550-A964-4E25-AFE2-955F69F27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040" y="1471092"/>
              <a:ext cx="2991287" cy="4227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5444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3"/>
          <p:cNvSpPr txBox="1">
            <a:spLocks noGrp="1"/>
          </p:cNvSpPr>
          <p:nvPr>
            <p:ph type="body" idx="1"/>
          </p:nvPr>
        </p:nvSpPr>
        <p:spPr>
          <a:xfrm>
            <a:off x="7392" y="6360"/>
            <a:ext cx="6850608" cy="42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spcBef>
                <a:spcPts val="0"/>
              </a:spcBef>
            </a:pPr>
            <a:r>
              <a:rPr lang="en-US" altLang="ko-KR" sz="2000" dirty="0">
                <a:latin typeface="고려대학교B" panose="02020603020101020101"/>
                <a:ea typeface="고려대학교B" panose="02020603020101020101"/>
              </a:rPr>
              <a:t>4. </a:t>
            </a:r>
            <a:r>
              <a:rPr lang="ko-KR" altLang="en-US" sz="2000" dirty="0" err="1">
                <a:latin typeface="고려대학교B" panose="02020603020101020101"/>
                <a:ea typeface="고려대학교B" panose="02020603020101020101"/>
              </a:rPr>
              <a:t>태그럭비</a:t>
            </a:r>
            <a:r>
              <a:rPr lang="ko-KR" altLang="en-US" sz="2000" dirty="0">
                <a:latin typeface="고려대학교B" panose="02020603020101020101"/>
                <a:ea typeface="고려대학교B" panose="02020603020101020101"/>
              </a:rPr>
              <a:t> 경기 규칙 </a:t>
            </a:r>
            <a:r>
              <a:rPr lang="en-US" altLang="ko-KR" sz="2000" dirty="0">
                <a:latin typeface="고려대학교B" panose="02020603020101020101"/>
                <a:ea typeface="고려대학교B" panose="02020603020101020101"/>
              </a:rPr>
              <a:t>(3)</a:t>
            </a:r>
            <a:endParaRPr lang="ko-KR" altLang="en-US" sz="2000" dirty="0">
              <a:latin typeface="고려대학교B" panose="02020603020101020101" pitchFamily="18" charset="-127"/>
              <a:ea typeface="고려대학교B" panose="02020603020101020101" pitchFamily="18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A8539136-4074-4732-AD0B-354AD59E9E0A}"/>
              </a:ext>
            </a:extLst>
          </p:cNvPr>
          <p:cNvGrpSpPr/>
          <p:nvPr/>
        </p:nvGrpSpPr>
        <p:grpSpPr>
          <a:xfrm>
            <a:off x="404664" y="483518"/>
            <a:ext cx="5943615" cy="4227934"/>
            <a:chOff x="404664" y="483518"/>
            <a:chExt cx="5943615" cy="4227934"/>
          </a:xfrm>
        </p:grpSpPr>
        <p:pic>
          <p:nvPicPr>
            <p:cNvPr id="3" name="그림 2" descr="텍스트이(가) 표시된 사진&#10;&#10;자동 생성된 설명">
              <a:extLst>
                <a:ext uri="{FF2B5EF4-FFF2-40B4-BE49-F238E27FC236}">
                  <a16:creationId xmlns:a16="http://schemas.microsoft.com/office/drawing/2014/main" id="{341F0EA9-1D37-46E3-AA34-451EDBE77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64" y="483518"/>
              <a:ext cx="2991287" cy="4227934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771939C7-890C-45FE-8E80-9BC6C8CDC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6992" y="483518"/>
              <a:ext cx="2991287" cy="4227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453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3"/>
          <p:cNvSpPr txBox="1">
            <a:spLocks noGrp="1"/>
          </p:cNvSpPr>
          <p:nvPr>
            <p:ph type="body" idx="1"/>
          </p:nvPr>
        </p:nvSpPr>
        <p:spPr>
          <a:xfrm>
            <a:off x="7392" y="6360"/>
            <a:ext cx="6850608" cy="42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spcBef>
                <a:spcPts val="0"/>
              </a:spcBef>
            </a:pPr>
            <a:r>
              <a:rPr lang="en-US" altLang="ko-KR" sz="2000" dirty="0">
                <a:latin typeface="고려대학교B" panose="02020603020101020101"/>
                <a:ea typeface="고려대학교B" panose="02020603020101020101"/>
              </a:rPr>
              <a:t>5. </a:t>
            </a:r>
            <a:r>
              <a:rPr lang="ko-KR" altLang="en-US" sz="2000" dirty="0" err="1">
                <a:latin typeface="고려대학교B" panose="02020603020101020101"/>
                <a:ea typeface="고려대학교B" panose="02020603020101020101"/>
              </a:rPr>
              <a:t>태그럭비</a:t>
            </a:r>
            <a:r>
              <a:rPr lang="ko-KR" altLang="en-US" sz="2000" dirty="0">
                <a:latin typeface="고려대학교B" panose="02020603020101020101"/>
                <a:ea typeface="고려대학교B" panose="02020603020101020101"/>
              </a:rPr>
              <a:t> 수업 개요 </a:t>
            </a:r>
            <a:r>
              <a:rPr lang="en-US" altLang="ko-KR" sz="2000" dirty="0">
                <a:latin typeface="고려대학교B" panose="02020603020101020101"/>
                <a:ea typeface="고려대학교B" panose="02020603020101020101"/>
              </a:rPr>
              <a:t>(1)</a:t>
            </a:r>
            <a:endParaRPr lang="ko-KR" altLang="en-US" sz="2000" dirty="0">
              <a:latin typeface="고려대학교B" panose="02020603020101020101" pitchFamily="18" charset="-127"/>
              <a:ea typeface="고려대학교B" panose="0202060302010102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392" y="498598"/>
            <a:ext cx="6850608" cy="2620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latinLnBrk="0">
              <a:lnSpc>
                <a:spcPct val="150000"/>
              </a:lnSpc>
              <a:buBlip>
                <a:blip r:embed="rId3"/>
              </a:buBlip>
            </a:pP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강사</a:t>
            </a:r>
            <a:endParaRPr lang="en-US" altLang="ko-KR" sz="1600" b="1" dirty="0"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  <a:p>
            <a:pPr marL="285750" indent="285750" latinLnBrk="0">
              <a:lnSpc>
                <a:spcPct val="150000"/>
              </a:lnSpc>
              <a:buBlip>
                <a:blip r:embed="rId4"/>
              </a:buBlip>
            </a:pPr>
            <a:r>
              <a:rPr lang="ko-KR" altLang="en-US" sz="1600" b="1" dirty="0" err="1">
                <a:latin typeface="고려대학교M" panose="02020603020101020101" pitchFamily="18" charset="-127"/>
                <a:ea typeface="고려대학교M" panose="02020603020101020101" pitchFamily="18" charset="-127"/>
              </a:rPr>
              <a:t>대한럭비협회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 주관 </a:t>
            </a:r>
            <a:r>
              <a:rPr lang="ko-KR" altLang="en-US" sz="1600" b="1" dirty="0" err="1">
                <a:latin typeface="고려대학교M" panose="02020603020101020101" pitchFamily="18" charset="-127"/>
                <a:ea typeface="고려대학교M" panose="02020603020101020101" pitchFamily="18" charset="-127"/>
              </a:rPr>
              <a:t>태그럭비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 지도자 교육과정을 이수한 전문 강사 파견</a:t>
            </a:r>
            <a:endParaRPr lang="en-US" altLang="ko-KR" sz="1600" b="1" dirty="0"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  <a:p>
            <a:pPr marL="285750" indent="285750" latinLnBrk="0">
              <a:lnSpc>
                <a:spcPct val="150000"/>
              </a:lnSpc>
              <a:buBlip>
                <a:blip r:embed="rId4"/>
              </a:buBlip>
            </a:pP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안전한 수업 진행을 위해 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2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명의 강사가 지도</a:t>
            </a:r>
            <a:endParaRPr lang="en-US" altLang="ko-KR" sz="1600" b="1" dirty="0"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  <a:p>
            <a:pPr marL="285750" indent="-285750" latinLnBrk="0">
              <a:lnSpc>
                <a:spcPct val="150000"/>
              </a:lnSpc>
              <a:buBlip>
                <a:blip r:embed="rId3"/>
              </a:buBlip>
            </a:pP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용품</a:t>
            </a:r>
            <a:endParaRPr lang="en-US" altLang="ko-KR" sz="1600" b="1" dirty="0"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  <a:p>
            <a:pPr marL="285750" indent="285750" latinLnBrk="0">
              <a:lnSpc>
                <a:spcPct val="150000"/>
              </a:lnSpc>
              <a:buBlip>
                <a:blip r:embed="rId4"/>
              </a:buBlip>
            </a:pP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원활한 수업 진행을 위한 </a:t>
            </a:r>
            <a:r>
              <a:rPr lang="ko-KR" altLang="en-US" sz="1600" b="1" dirty="0" err="1">
                <a:latin typeface="고려대학교M" panose="02020603020101020101" pitchFamily="18" charset="-127"/>
                <a:ea typeface="고려대학교M" panose="02020603020101020101" pitchFamily="18" charset="-127"/>
              </a:rPr>
              <a:t>태그럭비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 용품 세트 지원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: </a:t>
            </a:r>
            <a:r>
              <a:rPr lang="ko-KR" altLang="en-US" sz="1600" b="1" dirty="0" err="1">
                <a:latin typeface="고려대학교M" panose="02020603020101020101" pitchFamily="18" charset="-127"/>
                <a:ea typeface="고려대학교M" panose="02020603020101020101" pitchFamily="18" charset="-127"/>
              </a:rPr>
              <a:t>대한럭비협회</a:t>
            </a:r>
            <a:endParaRPr lang="en-US" altLang="ko-KR" sz="1600" b="1" dirty="0"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  <a:p>
            <a:pPr marL="285750" indent="285750" latinLnBrk="0">
              <a:lnSpc>
                <a:spcPct val="150000"/>
              </a:lnSpc>
              <a:buBlip>
                <a:blip r:embed="rId4"/>
              </a:buBlip>
            </a:pP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교육과정 종료 후 지속적인 </a:t>
            </a:r>
            <a:r>
              <a:rPr lang="ko-KR" altLang="en-US" sz="1600" b="1" dirty="0" err="1">
                <a:latin typeface="고려대학교M" panose="02020603020101020101" pitchFamily="18" charset="-127"/>
                <a:ea typeface="고려대학교M" panose="02020603020101020101" pitchFamily="18" charset="-127"/>
              </a:rPr>
              <a:t>태그럭비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 활용 교육을 위해 용품 세트는 학교에 </a:t>
            </a:r>
            <a:endParaRPr lang="en-US" altLang="ko-KR" sz="1600" b="1" dirty="0"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  <a:p>
            <a:pPr marL="285750" latinLnBrk="0">
              <a:lnSpc>
                <a:spcPct val="150000"/>
              </a:lnSpc>
            </a:pP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     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기증 예정</a:t>
            </a:r>
            <a:endParaRPr lang="en-US" altLang="ko-KR" sz="1600" b="1" dirty="0"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</p:txBody>
      </p:sp>
      <p:pic>
        <p:nvPicPr>
          <p:cNvPr id="8" name="Picture 4" descr="Tag Rugby Coach - Home | Facebook">
            <a:extLst>
              <a:ext uri="{FF2B5EF4-FFF2-40B4-BE49-F238E27FC236}">
                <a16:creationId xmlns:a16="http://schemas.microsoft.com/office/drawing/2014/main" id="{F93C8AEE-45D4-4F40-9EFC-C90354BA0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84" y="318381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ulldog Sports. Tag Rugby Development Kit">
            <a:extLst>
              <a:ext uri="{FF2B5EF4-FFF2-40B4-BE49-F238E27FC236}">
                <a16:creationId xmlns:a16="http://schemas.microsoft.com/office/drawing/2014/main" id="{7764F152-1809-4F28-938F-36E1E42CB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76" y="2987712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016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3"/>
          <p:cNvSpPr txBox="1">
            <a:spLocks noGrp="1"/>
          </p:cNvSpPr>
          <p:nvPr>
            <p:ph type="body" idx="1"/>
          </p:nvPr>
        </p:nvSpPr>
        <p:spPr>
          <a:xfrm>
            <a:off x="7392" y="6360"/>
            <a:ext cx="6850608" cy="42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spcBef>
                <a:spcPts val="0"/>
              </a:spcBef>
            </a:pPr>
            <a:r>
              <a:rPr lang="en-US" altLang="ko-KR" sz="2000" dirty="0">
                <a:latin typeface="고려대학교B" panose="02020603020101020101"/>
                <a:ea typeface="고려대학교B" panose="02020603020101020101"/>
              </a:rPr>
              <a:t>5. </a:t>
            </a:r>
            <a:r>
              <a:rPr lang="ko-KR" altLang="en-US" sz="2000" dirty="0" err="1">
                <a:latin typeface="고려대학교B" panose="02020603020101020101"/>
                <a:ea typeface="고려대학교B" panose="02020603020101020101"/>
              </a:rPr>
              <a:t>태그럭비</a:t>
            </a:r>
            <a:r>
              <a:rPr lang="ko-KR" altLang="en-US" sz="2000" dirty="0">
                <a:latin typeface="고려대학교B" panose="02020603020101020101"/>
                <a:ea typeface="고려대학교B" panose="02020603020101020101"/>
              </a:rPr>
              <a:t> 수업 개요 </a:t>
            </a:r>
            <a:r>
              <a:rPr lang="en-US" altLang="ko-KR" sz="2000" dirty="0">
                <a:latin typeface="고려대학교B" panose="02020603020101020101"/>
                <a:ea typeface="고려대학교B" panose="02020603020101020101"/>
              </a:rPr>
              <a:t>(2)</a:t>
            </a:r>
            <a:endParaRPr lang="ko-KR" altLang="en-US" sz="2000" dirty="0">
              <a:latin typeface="고려대학교B" panose="02020603020101020101" pitchFamily="18" charset="-127"/>
              <a:ea typeface="고려대학교B" panose="0202060302010102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392" y="498598"/>
            <a:ext cx="6850608" cy="2204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latinLnBrk="0">
              <a:lnSpc>
                <a:spcPts val="2400"/>
              </a:lnSpc>
              <a:buBlip>
                <a:blip r:embed="rId3"/>
              </a:buBlip>
            </a:pP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수업 구성 및 기간</a:t>
            </a:r>
            <a:endParaRPr lang="en-US" altLang="ko-KR" sz="1600" b="1" dirty="0"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  <a:p>
            <a:pPr marL="285750" indent="285750" latinLnBrk="0">
              <a:lnSpc>
                <a:spcPts val="2400"/>
              </a:lnSpc>
              <a:buBlip>
                <a:blip r:embed="rId4"/>
              </a:buBlip>
            </a:pP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총 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8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차시 수업 진행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: 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주 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1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회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/2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개월 과정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(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최대 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5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학급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)</a:t>
            </a:r>
          </a:p>
          <a:p>
            <a:pPr marL="285750" indent="285750" latinLnBrk="0">
              <a:lnSpc>
                <a:spcPts val="2400"/>
              </a:lnSpc>
              <a:buBlip>
                <a:blip r:embed="rId4"/>
              </a:buBlip>
            </a:pP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2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학기 전반부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(9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월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~10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월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) 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또는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 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후반부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(11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월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~12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월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) 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프로그램 </a:t>
            </a:r>
            <a:r>
              <a:rPr lang="ko-KR" altLang="en-US" sz="1600" b="1" dirty="0" err="1">
                <a:latin typeface="고려대학교M" panose="02020603020101020101" pitchFamily="18" charset="-127"/>
                <a:ea typeface="고려대학교M" panose="02020603020101020101" pitchFamily="18" charset="-127"/>
              </a:rPr>
              <a:t>택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 1</a:t>
            </a:r>
          </a:p>
          <a:p>
            <a:pPr marL="285750" latinLnBrk="0">
              <a:lnSpc>
                <a:spcPts val="2400"/>
              </a:lnSpc>
            </a:pP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   ※ 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한 학교 당 최대 주 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2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회 방문 가능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(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예시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: 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월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/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수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, 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화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/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목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, 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수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/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금 등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) </a:t>
            </a:r>
          </a:p>
          <a:p>
            <a:pPr marL="285750" latinLnBrk="0">
              <a:lnSpc>
                <a:spcPts val="2400"/>
              </a:lnSpc>
            </a:pP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   ※ 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후반부 프로그램 신청 시 실내 체육관 진행 권장</a:t>
            </a:r>
            <a:endParaRPr lang="en-US" altLang="ko-KR" sz="1600" b="1" dirty="0"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  <a:p>
            <a:pPr marL="285750" latinLnBrk="0">
              <a:lnSpc>
                <a:spcPts val="2400"/>
              </a:lnSpc>
            </a:pP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   ※ 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전반부 프로그램을 신청하더라도 우천 시 실내 체육관 진행 필요</a:t>
            </a:r>
            <a:endParaRPr lang="en-US" altLang="ko-KR" sz="1600" b="1" dirty="0"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  <a:p>
            <a:pPr marL="285750" indent="285750" latinLnBrk="0">
              <a:lnSpc>
                <a:spcPts val="2400"/>
              </a:lnSpc>
              <a:buBlip>
                <a:blip r:embed="rId4"/>
              </a:buBlip>
            </a:pP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대상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: 5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학년 또는 </a:t>
            </a:r>
            <a:r>
              <a:rPr lang="en-US" altLang="ko-KR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6</a:t>
            </a:r>
            <a:r>
              <a:rPr lang="ko-KR" altLang="en-US" sz="1600" b="1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학년</a:t>
            </a:r>
            <a:endParaRPr lang="en-US" altLang="ko-KR" sz="1600" b="1" dirty="0">
              <a:latin typeface="고려대학교M" panose="02020603020101020101" pitchFamily="18" charset="-127"/>
              <a:ea typeface="고려대학교M" panose="02020603020101020101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39DE2BE-1D10-483B-AA70-9DEE4C13863F}"/>
              </a:ext>
            </a:extLst>
          </p:cNvPr>
          <p:cNvGrpSpPr/>
          <p:nvPr/>
        </p:nvGrpSpPr>
        <p:grpSpPr>
          <a:xfrm>
            <a:off x="620688" y="2787774"/>
            <a:ext cx="5544616" cy="1574222"/>
            <a:chOff x="260648" y="2814488"/>
            <a:chExt cx="5544616" cy="157422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7DB80D-E040-4AC5-9246-4130935DAF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48" y="2821036"/>
              <a:ext cx="2736304" cy="156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A62CE3B4-8577-43D7-B471-94CC010CFD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960" y="2814488"/>
              <a:ext cx="2736304" cy="1570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63ECC9F-7C70-4886-961B-BD6BAD604F15}"/>
              </a:ext>
            </a:extLst>
          </p:cNvPr>
          <p:cNvSpPr txBox="1"/>
          <p:nvPr/>
        </p:nvSpPr>
        <p:spPr>
          <a:xfrm>
            <a:off x="1772816" y="4454991"/>
            <a:ext cx="3240360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0000FF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rPr>
              <a:t>[</a:t>
            </a:r>
            <a:r>
              <a:rPr lang="ko-KR" altLang="en-US" sz="1200" dirty="0">
                <a:solidFill>
                  <a:srgbClr val="0000FF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rPr>
              <a:t>참고자료</a:t>
            </a:r>
            <a:r>
              <a:rPr lang="en-US" altLang="ko-KR" sz="1200" dirty="0">
                <a:solidFill>
                  <a:srgbClr val="0000FF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</a:rPr>
              <a:t>] </a:t>
            </a:r>
            <a:r>
              <a:rPr lang="ko-KR" altLang="en-US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일본 </a:t>
            </a:r>
            <a:r>
              <a:rPr lang="ko-KR" altLang="en-US" sz="1200" dirty="0" err="1">
                <a:latin typeface="고려대학교M" panose="02020603020101020101" pitchFamily="18" charset="-127"/>
                <a:ea typeface="고려대학교M" panose="02020603020101020101" pitchFamily="18" charset="-127"/>
              </a:rPr>
              <a:t>태그럭비</a:t>
            </a:r>
            <a:r>
              <a:rPr lang="ko-KR" altLang="en-US" sz="1200" dirty="0">
                <a:latin typeface="고려대학교M" panose="02020603020101020101" pitchFamily="18" charset="-127"/>
                <a:ea typeface="고려대학교M" panose="02020603020101020101" pitchFamily="18" charset="-127"/>
              </a:rPr>
              <a:t> 초등교육 프로그램 사례</a:t>
            </a:r>
          </a:p>
        </p:txBody>
      </p:sp>
    </p:spTree>
    <p:extLst>
      <p:ext uri="{BB962C8B-B14F-4D97-AF65-F5344CB8AC3E}">
        <p14:creationId xmlns:p14="http://schemas.microsoft.com/office/powerpoint/2010/main" val="25505165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korea univ.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E1DC"/>
      </a:accent1>
      <a:accent2>
        <a:srgbClr val="530003"/>
      </a:accent2>
      <a:accent3>
        <a:srgbClr val="8B0028"/>
      </a:accent3>
      <a:accent4>
        <a:srgbClr val="21864A"/>
      </a:accent4>
      <a:accent5>
        <a:srgbClr val="412B88"/>
      </a:accent5>
      <a:accent6>
        <a:srgbClr val="E15C7C"/>
      </a:accent6>
      <a:hlink>
        <a:srgbClr val="E1DA00"/>
      </a:hlink>
      <a:folHlink>
        <a:srgbClr val="F3702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korea univ.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E1DC"/>
      </a:accent1>
      <a:accent2>
        <a:srgbClr val="530003"/>
      </a:accent2>
      <a:accent3>
        <a:srgbClr val="8B0028"/>
      </a:accent3>
      <a:accent4>
        <a:srgbClr val="21864A"/>
      </a:accent4>
      <a:accent5>
        <a:srgbClr val="412B88"/>
      </a:accent5>
      <a:accent6>
        <a:srgbClr val="E15C7C"/>
      </a:accent6>
      <a:hlink>
        <a:srgbClr val="E1DA00"/>
      </a:hlink>
      <a:folHlink>
        <a:srgbClr val="F3702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korea univ.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E1DC"/>
      </a:accent1>
      <a:accent2>
        <a:srgbClr val="530003"/>
      </a:accent2>
      <a:accent3>
        <a:srgbClr val="8B0028"/>
      </a:accent3>
      <a:accent4>
        <a:srgbClr val="21864A"/>
      </a:accent4>
      <a:accent5>
        <a:srgbClr val="412B88"/>
      </a:accent5>
      <a:accent6>
        <a:srgbClr val="E15C7C"/>
      </a:accent6>
      <a:hlink>
        <a:srgbClr val="E1DA00"/>
      </a:hlink>
      <a:folHlink>
        <a:srgbClr val="F3702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ver and End Slide Master">
  <a:themeElements>
    <a:clrScheme name="korea univ.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E1DC"/>
      </a:accent1>
      <a:accent2>
        <a:srgbClr val="530003"/>
      </a:accent2>
      <a:accent3>
        <a:srgbClr val="8B0028"/>
      </a:accent3>
      <a:accent4>
        <a:srgbClr val="21864A"/>
      </a:accent4>
      <a:accent5>
        <a:srgbClr val="412B88"/>
      </a:accent5>
      <a:accent6>
        <a:srgbClr val="E15C7C"/>
      </a:accent6>
      <a:hlink>
        <a:srgbClr val="E1DA00"/>
      </a:hlink>
      <a:folHlink>
        <a:srgbClr val="F3702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11228</TotalTime>
  <Words>514</Words>
  <Application>Microsoft Office PowerPoint</Application>
  <PresentationFormat>사용자 지정</PresentationFormat>
  <Paragraphs>82</Paragraphs>
  <Slides>11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11</vt:i4>
      </vt:variant>
    </vt:vector>
  </HeadingPairs>
  <TitlesOfParts>
    <vt:vector size="21" baseType="lpstr">
      <vt:lpstr>Arial Unicode MS</vt:lpstr>
      <vt:lpstr>고려대학교M</vt:lpstr>
      <vt:lpstr>고려대학교B</vt:lpstr>
      <vt:lpstr>맑은 고딕</vt:lpstr>
      <vt:lpstr>Arial</vt:lpstr>
      <vt:lpstr>맑은 고딕</vt:lpstr>
      <vt:lpstr>Cover and End Slide Master</vt:lpstr>
      <vt:lpstr>Contents Slide Master</vt:lpstr>
      <vt:lpstr>Section Break Slide Master</vt:lpstr>
      <vt:lpstr>1_Cover and End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KRU</cp:lastModifiedBy>
  <cp:revision>830</cp:revision>
  <cp:lastPrinted>2021-06-15T05:04:24Z</cp:lastPrinted>
  <dcterms:created xsi:type="dcterms:W3CDTF">2016-12-05T23:26:54Z</dcterms:created>
  <dcterms:modified xsi:type="dcterms:W3CDTF">2022-05-19T23:54:47Z</dcterms:modified>
</cp:coreProperties>
</file>